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73" r:id="rId7"/>
    <p:sldId id="271" r:id="rId8"/>
    <p:sldId id="275" r:id="rId9"/>
    <p:sldId id="272" r:id="rId10"/>
    <p:sldId id="276" r:id="rId11"/>
    <p:sldId id="281" r:id="rId12"/>
    <p:sldId id="277" r:id="rId13"/>
    <p:sldId id="278" r:id="rId14"/>
    <p:sldId id="274" r:id="rId15"/>
    <p:sldId id="279" r:id="rId16"/>
    <p:sldId id="280" r:id="rId17"/>
    <p:sldId id="26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66" y="47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Weeks" userId="70aea777-b11f-4ecf-870b-b9ac346617bc" providerId="ADAL" clId="{B7C40B5F-11F9-4978-B3C4-FE0448649936}"/>
    <pc:docChg chg="modSld">
      <pc:chgData name="Jessica Weeks" userId="70aea777-b11f-4ecf-870b-b9ac346617bc" providerId="ADAL" clId="{B7C40B5F-11F9-4978-B3C4-FE0448649936}" dt="2022-09-26T08:49:08.130" v="0" actId="14100"/>
      <pc:docMkLst>
        <pc:docMk/>
      </pc:docMkLst>
      <pc:sldChg chg="modSp">
        <pc:chgData name="Jessica Weeks" userId="70aea777-b11f-4ecf-870b-b9ac346617bc" providerId="ADAL" clId="{B7C40B5F-11F9-4978-B3C4-FE0448649936}" dt="2022-09-26T08:49:08.130" v="0" actId="14100"/>
        <pc:sldMkLst>
          <pc:docMk/>
          <pc:sldMk cId="2945455100" sldId="282"/>
        </pc:sldMkLst>
        <pc:spChg chg="mod">
          <ac:chgData name="Jessica Weeks" userId="70aea777-b11f-4ecf-870b-b9ac346617bc" providerId="ADAL" clId="{B7C40B5F-11F9-4978-B3C4-FE0448649936}" dt="2022-09-26T08:49:08.130" v="0" actId="14100"/>
          <ac:spMkLst>
            <pc:docMk/>
            <pc:sldMk cId="2945455100" sldId="282"/>
            <ac:spMk id="3" creationId="{4C27547C-AB01-C12F-3EBA-1E86F78606AD}"/>
          </ac:spMkLst>
        </pc:spChg>
      </pc:sldChg>
    </pc:docChg>
  </pc:docChgLst>
  <pc:docChgLst>
    <pc:chgData name="Jessica Weeks" userId="70aea777-b11f-4ecf-870b-b9ac346617bc" providerId="ADAL" clId="{714C9A8E-6182-419F-9DE3-46A108AF09F7}"/>
    <pc:docChg chg="custSel addSld modSld sldOrd">
      <pc:chgData name="Jessica Weeks" userId="70aea777-b11f-4ecf-870b-b9ac346617bc" providerId="ADAL" clId="{714C9A8E-6182-419F-9DE3-46A108AF09F7}" dt="2022-09-08T07:23:04.563" v="429" actId="20577"/>
      <pc:docMkLst>
        <pc:docMk/>
      </pc:docMkLst>
      <pc:sldChg chg="modSp">
        <pc:chgData name="Jessica Weeks" userId="70aea777-b11f-4ecf-870b-b9ac346617bc" providerId="ADAL" clId="{714C9A8E-6182-419F-9DE3-46A108AF09F7}" dt="2022-09-08T07:23:04.563" v="429" actId="20577"/>
        <pc:sldMkLst>
          <pc:docMk/>
          <pc:sldMk cId="4047322463" sldId="273"/>
        </pc:sldMkLst>
        <pc:spChg chg="mod">
          <ac:chgData name="Jessica Weeks" userId="70aea777-b11f-4ecf-870b-b9ac346617bc" providerId="ADAL" clId="{714C9A8E-6182-419F-9DE3-46A108AF09F7}" dt="2022-09-08T07:23:04.563" v="429" actId="20577"/>
          <ac:spMkLst>
            <pc:docMk/>
            <pc:sldMk cId="4047322463" sldId="273"/>
            <ac:spMk id="4" creationId="{09740401-5B29-4515-B72D-19056C36354A}"/>
          </ac:spMkLst>
        </pc:spChg>
      </pc:sldChg>
      <pc:sldChg chg="addSp delSp modSp add">
        <pc:chgData name="Jessica Weeks" userId="70aea777-b11f-4ecf-870b-b9ac346617bc" providerId="ADAL" clId="{714C9A8E-6182-419F-9DE3-46A108AF09F7}" dt="2022-09-06T12:12:55.573" v="97" actId="14100"/>
        <pc:sldMkLst>
          <pc:docMk/>
          <pc:sldMk cId="2102105007" sldId="279"/>
        </pc:sldMkLst>
        <pc:spChg chg="mod">
          <ac:chgData name="Jessica Weeks" userId="70aea777-b11f-4ecf-870b-b9ac346617bc" providerId="ADAL" clId="{714C9A8E-6182-419F-9DE3-46A108AF09F7}" dt="2022-09-06T12:11:00.053" v="84" actId="1076"/>
          <ac:spMkLst>
            <pc:docMk/>
            <pc:sldMk cId="2102105007" sldId="279"/>
            <ac:spMk id="2" creationId="{61A5B256-E613-415A-84DF-E2F4C82E9693}"/>
          </ac:spMkLst>
        </pc:spChg>
        <pc:spChg chg="del">
          <ac:chgData name="Jessica Weeks" userId="70aea777-b11f-4ecf-870b-b9ac346617bc" providerId="ADAL" clId="{714C9A8E-6182-419F-9DE3-46A108AF09F7}" dt="2022-09-06T12:09:22.574" v="53"/>
          <ac:spMkLst>
            <pc:docMk/>
            <pc:sldMk cId="2102105007" sldId="279"/>
            <ac:spMk id="3" creationId="{700E7209-3C45-4540-8656-BFC5A1F37615}"/>
          </ac:spMkLst>
        </pc:spChg>
        <pc:graphicFrameChg chg="add mod modGraphic">
          <ac:chgData name="Jessica Weeks" userId="70aea777-b11f-4ecf-870b-b9ac346617bc" providerId="ADAL" clId="{714C9A8E-6182-419F-9DE3-46A108AF09F7}" dt="2022-09-06T12:12:55.573" v="97" actId="14100"/>
          <ac:graphicFrameMkLst>
            <pc:docMk/>
            <pc:sldMk cId="2102105007" sldId="279"/>
            <ac:graphicFrameMk id="4" creationId="{62549533-A2D2-478B-A3F7-7EE813112F3D}"/>
          </ac:graphicFrameMkLst>
        </pc:graphicFrameChg>
      </pc:sldChg>
      <pc:sldChg chg="addSp delSp modSp add">
        <pc:chgData name="Jessica Weeks" userId="70aea777-b11f-4ecf-870b-b9ac346617bc" providerId="ADAL" clId="{714C9A8E-6182-419F-9DE3-46A108AF09F7}" dt="2022-09-07T09:27:33.168" v="423"/>
        <pc:sldMkLst>
          <pc:docMk/>
          <pc:sldMk cId="1069795316" sldId="280"/>
        </pc:sldMkLst>
        <pc:spChg chg="mod">
          <ac:chgData name="Jessica Weeks" userId="70aea777-b11f-4ecf-870b-b9ac346617bc" providerId="ADAL" clId="{714C9A8E-6182-419F-9DE3-46A108AF09F7}" dt="2022-09-06T12:13:35.408" v="196" actId="404"/>
          <ac:spMkLst>
            <pc:docMk/>
            <pc:sldMk cId="1069795316" sldId="280"/>
            <ac:spMk id="2" creationId="{F10B581D-DC9D-4F0D-A6B2-F6C9FC3248D3}"/>
          </ac:spMkLst>
        </pc:spChg>
        <pc:spChg chg="add del mod">
          <ac:chgData name="Jessica Weeks" userId="70aea777-b11f-4ecf-870b-b9ac346617bc" providerId="ADAL" clId="{714C9A8E-6182-419F-9DE3-46A108AF09F7}" dt="2022-09-07T09:27:33.168" v="423"/>
          <ac:spMkLst>
            <pc:docMk/>
            <pc:sldMk cId="1069795316" sldId="280"/>
            <ac:spMk id="3" creationId="{E27D2F8B-5856-444A-9EF6-51B9F842BEEE}"/>
          </ac:spMkLst>
        </pc:spChg>
        <pc:graphicFrameChg chg="add del mod">
          <ac:chgData name="Jessica Weeks" userId="70aea777-b11f-4ecf-870b-b9ac346617bc" providerId="ADAL" clId="{714C9A8E-6182-419F-9DE3-46A108AF09F7}" dt="2022-09-06T12:13:50.124" v="198"/>
          <ac:graphicFrameMkLst>
            <pc:docMk/>
            <pc:sldMk cId="1069795316" sldId="280"/>
            <ac:graphicFrameMk id="4" creationId="{50130975-52B5-424E-B9C9-C54197F69DBF}"/>
          </ac:graphicFrameMkLst>
        </pc:graphicFrameChg>
        <pc:graphicFrameChg chg="add del">
          <ac:chgData name="Jessica Weeks" userId="70aea777-b11f-4ecf-870b-b9ac346617bc" providerId="ADAL" clId="{714C9A8E-6182-419F-9DE3-46A108AF09F7}" dt="2022-09-06T12:14:09.323" v="202"/>
          <ac:graphicFrameMkLst>
            <pc:docMk/>
            <pc:sldMk cId="1069795316" sldId="280"/>
            <ac:graphicFrameMk id="5" creationId="{EFF170EA-46C2-4404-8606-BC1C89B2DF97}"/>
          </ac:graphicFrameMkLst>
        </pc:graphicFrameChg>
      </pc:sldChg>
      <pc:sldChg chg="addSp modSp add ord">
        <pc:chgData name="Jessica Weeks" userId="70aea777-b11f-4ecf-870b-b9ac346617bc" providerId="ADAL" clId="{714C9A8E-6182-419F-9DE3-46A108AF09F7}" dt="2022-09-07T09:27:15.158" v="420" actId="1076"/>
        <pc:sldMkLst>
          <pc:docMk/>
          <pc:sldMk cId="989265371" sldId="281"/>
        </pc:sldMkLst>
        <pc:spChg chg="mod">
          <ac:chgData name="Jessica Weeks" userId="70aea777-b11f-4ecf-870b-b9ac346617bc" providerId="ADAL" clId="{714C9A8E-6182-419F-9DE3-46A108AF09F7}" dt="2022-09-07T09:25:51.504" v="267" actId="2711"/>
          <ac:spMkLst>
            <pc:docMk/>
            <pc:sldMk cId="989265371" sldId="281"/>
            <ac:spMk id="2" creationId="{F85A2319-0987-4FCE-820A-70B94F3D5C2D}"/>
          </ac:spMkLst>
        </pc:spChg>
        <pc:spChg chg="mod">
          <ac:chgData name="Jessica Weeks" userId="70aea777-b11f-4ecf-870b-b9ac346617bc" providerId="ADAL" clId="{714C9A8E-6182-419F-9DE3-46A108AF09F7}" dt="2022-09-07T09:27:15.158" v="420" actId="1076"/>
          <ac:spMkLst>
            <pc:docMk/>
            <pc:sldMk cId="989265371" sldId="281"/>
            <ac:spMk id="3" creationId="{6A3A21C9-61F5-4EBA-A972-02B6363FBF9A}"/>
          </ac:spMkLst>
        </pc:spChg>
        <pc:picChg chg="add mod">
          <ac:chgData name="Jessica Weeks" userId="70aea777-b11f-4ecf-870b-b9ac346617bc" providerId="ADAL" clId="{714C9A8E-6182-419F-9DE3-46A108AF09F7}" dt="2022-09-07T09:26:57.457" v="416" actId="1076"/>
          <ac:picMkLst>
            <pc:docMk/>
            <pc:sldMk cId="989265371" sldId="281"/>
            <ac:picMk id="4" creationId="{60CA81B5-7AD6-422A-8071-9EC1EFBCF6E6}"/>
          </ac:picMkLst>
        </pc:picChg>
        <pc:picChg chg="add mod">
          <ac:chgData name="Jessica Weeks" userId="70aea777-b11f-4ecf-870b-b9ac346617bc" providerId="ADAL" clId="{714C9A8E-6182-419F-9DE3-46A108AF09F7}" dt="2022-09-07T09:27:12.106" v="419" actId="1076"/>
          <ac:picMkLst>
            <pc:docMk/>
            <pc:sldMk cId="989265371" sldId="281"/>
            <ac:picMk id="5" creationId="{70AE95AD-0033-4D85-9B72-EC5F8196F46B}"/>
          </ac:picMkLst>
        </pc:picChg>
      </pc:sldChg>
    </pc:docChg>
  </pc:docChgLst>
  <pc:docChgLst>
    <pc:chgData name="Jessica Weeks" userId="70aea777-b11f-4ecf-870b-b9ac346617bc" providerId="ADAL" clId="{0739E5EC-5C76-4484-97C0-84B0F6FC4A00}"/>
    <pc:docChg chg="custSel delSld modSld">
      <pc:chgData name="Jessica Weeks" userId="70aea777-b11f-4ecf-870b-b9ac346617bc" providerId="ADAL" clId="{0739E5EC-5C76-4484-97C0-84B0F6FC4A00}" dt="2023-08-03T13:30:12.988" v="3" actId="27636"/>
      <pc:docMkLst>
        <pc:docMk/>
      </pc:docMkLst>
      <pc:sldChg chg="del">
        <pc:chgData name="Jessica Weeks" userId="70aea777-b11f-4ecf-870b-b9ac346617bc" providerId="ADAL" clId="{0739E5EC-5C76-4484-97C0-84B0F6FC4A00}" dt="2023-08-03T13:26:20.069" v="0" actId="47"/>
        <pc:sldMkLst>
          <pc:docMk/>
          <pc:sldMk cId="3295949923" sldId="257"/>
        </pc:sldMkLst>
      </pc:sldChg>
      <pc:sldChg chg="modSp mod">
        <pc:chgData name="Jessica Weeks" userId="70aea777-b11f-4ecf-870b-b9ac346617bc" providerId="ADAL" clId="{0739E5EC-5C76-4484-97C0-84B0F6FC4A00}" dt="2023-08-03T13:30:12.988" v="3" actId="27636"/>
        <pc:sldMkLst>
          <pc:docMk/>
          <pc:sldMk cId="1069795316" sldId="280"/>
        </pc:sldMkLst>
        <pc:spChg chg="mod">
          <ac:chgData name="Jessica Weeks" userId="70aea777-b11f-4ecf-870b-b9ac346617bc" providerId="ADAL" clId="{0739E5EC-5C76-4484-97C0-84B0F6FC4A00}" dt="2023-08-03T13:30:12.988" v="3" actId="27636"/>
          <ac:spMkLst>
            <pc:docMk/>
            <pc:sldMk cId="1069795316" sldId="280"/>
            <ac:spMk id="3" creationId="{E27D2F8B-5856-444A-9EF6-51B9F842BEEE}"/>
          </ac:spMkLst>
        </pc:spChg>
      </pc:sldChg>
      <pc:sldChg chg="del">
        <pc:chgData name="Jessica Weeks" userId="70aea777-b11f-4ecf-870b-b9ac346617bc" providerId="ADAL" clId="{0739E5EC-5C76-4484-97C0-84B0F6FC4A00}" dt="2023-08-03T13:26:36.402" v="1" actId="47"/>
        <pc:sldMkLst>
          <pc:docMk/>
          <pc:sldMk cId="2945455100" sldId="282"/>
        </pc:sldMkLst>
      </pc:sldChg>
    </pc:docChg>
  </pc:docChgLst>
  <pc:docChgLst>
    <pc:chgData name="Jessica Weeks" userId="70aea777-b11f-4ecf-870b-b9ac346617bc" providerId="ADAL" clId="{60B27D18-E1EF-4E4B-923A-BA51FE7F8B75}"/>
    <pc:docChg chg="undo custSel addSld delSld modSld">
      <pc:chgData name="Jessica Weeks" userId="70aea777-b11f-4ecf-870b-b9ac346617bc" providerId="ADAL" clId="{60B27D18-E1EF-4E4B-923A-BA51FE7F8B75}" dt="2022-09-08T20:36:23.973" v="77" actId="20577"/>
      <pc:docMkLst>
        <pc:docMk/>
      </pc:docMkLst>
      <pc:sldChg chg="modSp mod">
        <pc:chgData name="Jessica Weeks" userId="70aea777-b11f-4ecf-870b-b9ac346617bc" providerId="ADAL" clId="{60B27D18-E1EF-4E4B-923A-BA51FE7F8B75}" dt="2022-09-08T20:34:46.061" v="0" actId="27636"/>
        <pc:sldMkLst>
          <pc:docMk/>
          <pc:sldMk cId="3070053754" sldId="256"/>
        </pc:sldMkLst>
        <pc:spChg chg="mod">
          <ac:chgData name="Jessica Weeks" userId="70aea777-b11f-4ecf-870b-b9ac346617bc" providerId="ADAL" clId="{60B27D18-E1EF-4E4B-923A-BA51FE7F8B75}" dt="2022-09-08T20:34:46.061" v="0" actId="27636"/>
          <ac:spMkLst>
            <pc:docMk/>
            <pc:sldMk cId="3070053754" sldId="256"/>
            <ac:spMk id="2" creationId="{00000000-0000-0000-0000-000000000000}"/>
          </ac:spMkLst>
        </pc:spChg>
      </pc:sldChg>
      <pc:sldChg chg="modSp mod">
        <pc:chgData name="Jessica Weeks" userId="70aea777-b11f-4ecf-870b-b9ac346617bc" providerId="ADAL" clId="{60B27D18-E1EF-4E4B-923A-BA51FE7F8B75}" dt="2022-09-08T20:35:45.740" v="38" actId="20577"/>
        <pc:sldMkLst>
          <pc:docMk/>
          <pc:sldMk cId="2604759529" sldId="272"/>
        </pc:sldMkLst>
        <pc:spChg chg="mod">
          <ac:chgData name="Jessica Weeks" userId="70aea777-b11f-4ecf-870b-b9ac346617bc" providerId="ADAL" clId="{60B27D18-E1EF-4E4B-923A-BA51FE7F8B75}" dt="2022-09-08T20:35:45.740" v="38" actId="20577"/>
          <ac:spMkLst>
            <pc:docMk/>
            <pc:sldMk cId="2604759529" sldId="272"/>
            <ac:spMk id="5" creationId="{A05E2F60-BC84-4029-9217-00C913D6D708}"/>
          </ac:spMkLst>
        </pc:spChg>
      </pc:sldChg>
      <pc:sldChg chg="modSp mod">
        <pc:chgData name="Jessica Weeks" userId="70aea777-b11f-4ecf-870b-b9ac346617bc" providerId="ADAL" clId="{60B27D18-E1EF-4E4B-923A-BA51FE7F8B75}" dt="2022-09-08T20:35:56.050" v="43" actId="20577"/>
        <pc:sldMkLst>
          <pc:docMk/>
          <pc:sldMk cId="2192560104" sldId="276"/>
        </pc:sldMkLst>
        <pc:spChg chg="mod">
          <ac:chgData name="Jessica Weeks" userId="70aea777-b11f-4ecf-870b-b9ac346617bc" providerId="ADAL" clId="{60B27D18-E1EF-4E4B-923A-BA51FE7F8B75}" dt="2022-09-08T20:35:56.050" v="43" actId="20577"/>
          <ac:spMkLst>
            <pc:docMk/>
            <pc:sldMk cId="2192560104" sldId="276"/>
            <ac:spMk id="3" creationId="{AC4406CC-0A26-40E5-A52C-8B6D9370109B}"/>
          </ac:spMkLst>
        </pc:spChg>
      </pc:sldChg>
      <pc:sldChg chg="modSp mod">
        <pc:chgData name="Jessica Weeks" userId="70aea777-b11f-4ecf-870b-b9ac346617bc" providerId="ADAL" clId="{60B27D18-E1EF-4E4B-923A-BA51FE7F8B75}" dt="2022-09-08T20:34:46.160" v="2" actId="27636"/>
        <pc:sldMkLst>
          <pc:docMk/>
          <pc:sldMk cId="1069795316" sldId="280"/>
        </pc:sldMkLst>
        <pc:spChg chg="mod">
          <ac:chgData name="Jessica Weeks" userId="70aea777-b11f-4ecf-870b-b9ac346617bc" providerId="ADAL" clId="{60B27D18-E1EF-4E4B-923A-BA51FE7F8B75}" dt="2022-09-08T20:34:46.160" v="2" actId="27636"/>
          <ac:spMkLst>
            <pc:docMk/>
            <pc:sldMk cId="1069795316" sldId="280"/>
            <ac:spMk id="2" creationId="{F10B581D-DC9D-4F0D-A6B2-F6C9FC3248D3}"/>
          </ac:spMkLst>
        </pc:spChg>
      </pc:sldChg>
      <pc:sldChg chg="modSp mod">
        <pc:chgData name="Jessica Weeks" userId="70aea777-b11f-4ecf-870b-b9ac346617bc" providerId="ADAL" clId="{60B27D18-E1EF-4E4B-923A-BA51FE7F8B75}" dt="2022-09-08T20:36:03.550" v="44" actId="20577"/>
        <pc:sldMkLst>
          <pc:docMk/>
          <pc:sldMk cId="989265371" sldId="281"/>
        </pc:sldMkLst>
        <pc:spChg chg="mod">
          <ac:chgData name="Jessica Weeks" userId="70aea777-b11f-4ecf-870b-b9ac346617bc" providerId="ADAL" clId="{60B27D18-E1EF-4E4B-923A-BA51FE7F8B75}" dt="2022-09-08T20:36:03.550" v="44" actId="20577"/>
          <ac:spMkLst>
            <pc:docMk/>
            <pc:sldMk cId="989265371" sldId="281"/>
            <ac:spMk id="2" creationId="{F85A2319-0987-4FCE-820A-70B94F3D5C2D}"/>
          </ac:spMkLst>
        </pc:spChg>
      </pc:sldChg>
      <pc:sldChg chg="addSp delSp modSp add mod">
        <pc:chgData name="Jessica Weeks" userId="70aea777-b11f-4ecf-870b-b9ac346617bc" providerId="ADAL" clId="{60B27D18-E1EF-4E4B-923A-BA51FE7F8B75}" dt="2022-09-08T20:36:23.973" v="77" actId="20577"/>
        <pc:sldMkLst>
          <pc:docMk/>
          <pc:sldMk cId="2945455100" sldId="282"/>
        </pc:sldMkLst>
        <pc:spChg chg="add del mod">
          <ac:chgData name="Jessica Weeks" userId="70aea777-b11f-4ecf-870b-b9ac346617bc" providerId="ADAL" clId="{60B27D18-E1EF-4E4B-923A-BA51FE7F8B75}" dt="2022-09-08T20:36:23.973" v="77" actId="20577"/>
          <ac:spMkLst>
            <pc:docMk/>
            <pc:sldMk cId="2945455100" sldId="282"/>
            <ac:spMk id="3" creationId="{4C27547C-AB01-C12F-3EBA-1E86F78606A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03/08/2023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168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03/08/2023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961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03/08/2023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964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03/08/2023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519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03/08/2023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093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03/08/2023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346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03/08/2023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20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03/08/2023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754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03/08/2023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279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03/08/2023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886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269BF-FB14-48A8-9CC9-5E3DE80CF6C7}" type="datetimeFigureOut">
              <a:rPr lang="en-GB" smtClean="0"/>
              <a:t>03/08/2023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330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8269BF-FB14-48A8-9CC9-5E3DE80CF6C7}" type="datetimeFigureOut">
              <a:rPr lang="en-GB" smtClean="0"/>
              <a:t>03/08/2023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5B859-6602-4CA2-BB54-AAD3D19E0D81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3548" y="5692638"/>
            <a:ext cx="1028452" cy="116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491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channel/UClTv15xDz5kkhRcYDRiDD-g/video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gresham.ac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mj.com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x.ac.uk/admissions/undergraduate/courses/suggested-subject-resources" TargetMode="External"/><Relationship Id="rId2" Type="http://schemas.openxmlformats.org/officeDocument/2006/relationships/hyperlink" Target="https://www.gordons.school/page/?title=wider+reading+subjects&amp;pid=65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univ.ox.ac.uk/applying-to-univ/reading-bank/" TargetMode="External"/><Relationship Id="rId5" Type="http://schemas.openxmlformats.org/officeDocument/2006/relationships/hyperlink" Target="https://www.mooc.org/" TargetMode="External"/><Relationship Id="rId4" Type="http://schemas.openxmlformats.org/officeDocument/2006/relationships/hyperlink" Target="https://www.undergraduate.study.cam.ac.uk/sites/www.undergraduate.study.cam.ac.uk/files/publications/super-curricular_suggestions_0.pdf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1054" y="2235200"/>
            <a:ext cx="9144000" cy="2387600"/>
          </a:xfrm>
        </p:spPr>
        <p:txBody>
          <a:bodyPr>
            <a:normAutofit/>
          </a:bodyPr>
          <a:lstStyle/>
          <a:p>
            <a:r>
              <a:rPr lang="en-GB" sz="8000">
                <a:latin typeface="Accord Light SF" pitchFamily="2" charset="0"/>
              </a:rPr>
              <a:t>Year 12 and 13 Scholars Programme</a:t>
            </a:r>
          </a:p>
        </p:txBody>
      </p:sp>
      <p:pic>
        <p:nvPicPr>
          <p:cNvPr id="11266" name="Picture 2" descr="Portal:Wiki Scholar - Wikiversity">
            <a:extLst>
              <a:ext uri="{FF2B5EF4-FFF2-40B4-BE49-F238E27FC236}">
                <a16:creationId xmlns:a16="http://schemas.microsoft.com/office/drawing/2014/main" id="{1A011338-4FD3-4E45-906E-8A84B8B34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45222"/>
            <a:ext cx="3312778" cy="331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0053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BB1CF-1996-4A75-ABDA-A7A800774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ccord Light SF" pitchFamily="2" charset="0"/>
              </a:rPr>
              <a:t>Firstly….Welcome and Well Done!</a:t>
            </a:r>
          </a:p>
        </p:txBody>
      </p:sp>
    </p:spTree>
    <p:extLst>
      <p:ext uri="{BB962C8B-B14F-4D97-AF65-F5344CB8AC3E}">
        <p14:creationId xmlns:p14="http://schemas.microsoft.com/office/powerpoint/2010/main" val="3939220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E57E6-FA85-4361-95BC-C669D922E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sablanca Heavy SF" panose="020BE200000000000000" pitchFamily="34" charset="0"/>
              </a:rPr>
              <a:t>Expectations:</a:t>
            </a:r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9740401-5B29-4515-B72D-19056C36354A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4000">
                <a:latin typeface="Accord Light SF" pitchFamily="2" charset="0"/>
              </a:rPr>
              <a:t>You must involve yourself in an academic co-curricular activity- Debating, MUN, Public Speaking</a:t>
            </a:r>
            <a:r>
              <a:rPr lang="en-GB" sz="4000" dirty="0">
                <a:latin typeface="Accord Light SF" pitchFamily="2" charset="0"/>
              </a:rPr>
              <a:t>, STEM</a:t>
            </a:r>
            <a:endParaRPr lang="en-GB" sz="4000">
              <a:latin typeface="Accord Light SF" pitchFamily="2" charset="0"/>
            </a:endParaRPr>
          </a:p>
          <a:p>
            <a:pPr>
              <a:lnSpc>
                <a:spcPct val="100000"/>
              </a:lnSpc>
            </a:pPr>
            <a:endParaRPr lang="en-GB" sz="4000">
              <a:latin typeface="Accord Light SF" pitchFamily="2" charset="0"/>
            </a:endParaRPr>
          </a:p>
          <a:p>
            <a:pPr>
              <a:lnSpc>
                <a:spcPct val="100000"/>
              </a:lnSpc>
            </a:pPr>
            <a:r>
              <a:rPr lang="en-GB" sz="4000">
                <a:latin typeface="Accord Light SF" pitchFamily="2" charset="0"/>
              </a:rPr>
              <a:t>(resource list at end of PowerPoint)</a:t>
            </a:r>
          </a:p>
          <a:p>
            <a:pPr>
              <a:lnSpc>
                <a:spcPct val="100000"/>
              </a:lnSpc>
            </a:pPr>
            <a:endParaRPr lang="en-GB" sz="4000">
              <a:latin typeface="Accord Light SF" pitchFamily="2" charset="0"/>
            </a:endParaRPr>
          </a:p>
          <a:p>
            <a:pPr>
              <a:lnSpc>
                <a:spcPct val="100000"/>
              </a:lnSpc>
            </a:pPr>
            <a:endParaRPr lang="en-GB" sz="4000">
              <a:latin typeface="Accord Light SF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322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E03F0-2B48-4EDA-AD0A-192E46F7C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Belfast Heavy SF" panose="020BE200000000000000" pitchFamily="34" charset="0"/>
              </a:rPr>
              <a:t>You need to watch </a:t>
            </a:r>
            <a:r>
              <a:rPr lang="en-GB" b="1" u="sng">
                <a:latin typeface="Belfast Heavy SF" panose="020BE200000000000000" pitchFamily="34" charset="0"/>
              </a:rPr>
              <a:t>one</a:t>
            </a:r>
            <a:r>
              <a:rPr lang="en-GB">
                <a:latin typeface="Belfast Heavy SF" panose="020BE200000000000000" pitchFamily="34" charset="0"/>
              </a:rPr>
              <a:t> Brilliant Club video a half-term: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137CB1-2867-4EEF-964E-457F6785BD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3421" y="3092951"/>
            <a:ext cx="4487779" cy="2200944"/>
          </a:xfrm>
        </p:spPr>
        <p:txBody>
          <a:bodyPr/>
          <a:lstStyle/>
          <a:p>
            <a:r>
              <a:rPr lang="en-GB">
                <a:hlinkClick r:id="rId2"/>
              </a:rPr>
              <a:t>https://www.youtube.com/channel/UClTv15xDz5kkhRcYDRiDD-g/videos</a:t>
            </a:r>
            <a:endParaRPr lang="en-GB"/>
          </a:p>
          <a:p>
            <a:endParaRPr lang="en-GB"/>
          </a:p>
          <a:p>
            <a:endParaRPr lang="en-GB"/>
          </a:p>
        </p:txBody>
      </p:sp>
      <p:pic>
        <p:nvPicPr>
          <p:cNvPr id="12292" name="Picture 4" descr="The Brilliant Club">
            <a:extLst>
              <a:ext uri="{FF2B5EF4-FFF2-40B4-BE49-F238E27FC236}">
                <a16:creationId xmlns:a16="http://schemas.microsoft.com/office/drawing/2014/main" id="{E962D644-18BA-4535-8593-E672CCA63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130" y="1782930"/>
            <a:ext cx="4067670" cy="409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966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8F83A-F5FF-4827-A223-B472614B9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868" y="0"/>
            <a:ext cx="10515600" cy="1325563"/>
          </a:xfrm>
        </p:spPr>
        <p:txBody>
          <a:bodyPr/>
          <a:lstStyle/>
          <a:p>
            <a:r>
              <a:rPr lang="en-GB">
                <a:latin typeface="Casablanca Heavy SF" panose="020BE200000000000000" pitchFamily="34" charset="0"/>
              </a:rPr>
              <a:t>Read</a:t>
            </a:r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F14C428-5128-4CE5-8BEB-3E8AB5B62630}"/>
              </a:ext>
            </a:extLst>
          </p:cNvPr>
          <p:cNvSpPr/>
          <p:nvPr/>
        </p:nvSpPr>
        <p:spPr>
          <a:xfrm>
            <a:off x="647132" y="1348800"/>
            <a:ext cx="1051559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>
                <a:latin typeface="Accord Light SF" pitchFamily="2" charset="0"/>
              </a:rPr>
              <a:t>Read a book from one the Gordon's wider reading list below (3 points)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>
              <a:latin typeface="Accord Light SF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>
                <a:latin typeface="Accord Light SF" pitchFamily="2" charset="0"/>
              </a:rPr>
              <a:t>Read 'A Very Short Introduction' book (3 points)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>
              <a:latin typeface="Accord Light SF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>
                <a:latin typeface="Accord Light SF" pitchFamily="2" charset="0"/>
              </a:rPr>
              <a:t>Read one resource from HE+ to extend learning (2 point)</a:t>
            </a:r>
            <a:endParaRPr lang="en-GB" sz="3200">
              <a:solidFill>
                <a:srgbClr val="000000"/>
              </a:solidFill>
              <a:latin typeface="Accord Light SF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>
                <a:latin typeface="Accord Light SF" pitchFamily="2" charset="0"/>
              </a:rPr>
              <a:t>Read academic article and write down findings (bullet point is fine) (2 points)</a:t>
            </a:r>
            <a:endParaRPr lang="en-GB" sz="3200">
              <a:solidFill>
                <a:srgbClr val="000000"/>
              </a:solidFill>
              <a:latin typeface="Accord Light SF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/>
          </a:p>
        </p:txBody>
      </p:sp>
    </p:spTree>
    <p:extLst>
      <p:ext uri="{BB962C8B-B14F-4D97-AF65-F5344CB8AC3E}">
        <p14:creationId xmlns:p14="http://schemas.microsoft.com/office/powerpoint/2010/main" val="4287982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D291E-B120-4CCA-B7F4-1505D1683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sablanca Heavy SF" panose="020BE200000000000000" pitchFamily="34" charset="0"/>
              </a:rPr>
              <a:t>Watch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5E2F60-BC84-4029-9217-00C913D6D708}"/>
              </a:ext>
            </a:extLst>
          </p:cNvPr>
          <p:cNvSpPr/>
          <p:nvPr/>
        </p:nvSpPr>
        <p:spPr>
          <a:xfrm>
            <a:off x="589560" y="1983693"/>
            <a:ext cx="11012879" cy="3653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latin typeface="Accord Light SF" pitchFamily="2" charset="0"/>
              </a:rPr>
              <a:t>Watch a Masterclass from the Brilliant Club ( 1 point)</a:t>
            </a:r>
          </a:p>
          <a:p>
            <a:pPr marL="285750" indent="-285750" fontAlgn="b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latin typeface="Accord Light SF" pitchFamily="2" charset="0"/>
              </a:rPr>
              <a:t>Watch Ted Talk and write up 3 questions (1 point)</a:t>
            </a:r>
          </a:p>
          <a:p>
            <a:pPr marL="285750" indent="-285750" fontAlgn="b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latin typeface="Accord Light SF" pitchFamily="2" charset="0"/>
              </a:rPr>
              <a:t>Watch a documentary on your topic (2 points)</a:t>
            </a:r>
            <a:endParaRPr lang="en-GB" sz="3200" dirty="0">
              <a:solidFill>
                <a:srgbClr val="000000"/>
              </a:solidFill>
              <a:latin typeface="Accord Light SF" pitchFamily="2" charset="0"/>
            </a:endParaRPr>
          </a:p>
          <a:p>
            <a:pPr marL="285750" indent="-285750" fontAlgn="b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0000"/>
              </a:solidFill>
              <a:latin typeface="Accord Light SF" pitchFamily="2" charset="0"/>
            </a:endParaRPr>
          </a:p>
          <a:p>
            <a:pPr marL="285750" indent="-285750" fontAlgn="b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0000"/>
              </a:solidFill>
              <a:latin typeface="Accord Light SF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47595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832A4-B59F-41C2-932B-C4EB338DB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716" y="-98899"/>
            <a:ext cx="10515600" cy="1325563"/>
          </a:xfrm>
        </p:spPr>
        <p:txBody>
          <a:bodyPr/>
          <a:lstStyle/>
          <a:p>
            <a:r>
              <a:rPr lang="en-GB">
                <a:latin typeface="Casablanca Heavy SF" panose="020BE200000000000000" pitchFamily="34" charset="0"/>
              </a:rPr>
              <a:t>Involve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406CC-0A26-40E5-A52C-8B6D93701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3897" y="1185862"/>
            <a:ext cx="11518711" cy="5406007"/>
          </a:xfrm>
        </p:spPr>
        <p:txBody>
          <a:bodyPr>
            <a:normAutofit fontScale="92500"/>
          </a:bodyPr>
          <a:lstStyle/>
          <a:p>
            <a:pPr>
              <a:lnSpc>
                <a:spcPct val="100000"/>
              </a:lnSpc>
            </a:pPr>
            <a:r>
              <a:rPr lang="en-GB" sz="3200" dirty="0">
                <a:latin typeface="Accord Light SF" pitchFamily="2" charset="0"/>
              </a:rPr>
              <a:t>Take part in a School or online competition (4 points)</a:t>
            </a:r>
          </a:p>
          <a:p>
            <a:pPr>
              <a:lnSpc>
                <a:spcPct val="100000"/>
              </a:lnSpc>
            </a:pPr>
            <a:endParaRPr lang="en-GB" sz="3200" dirty="0">
              <a:latin typeface="Accord Light SF" pitchFamily="2" charset="0"/>
            </a:endParaRPr>
          </a:p>
          <a:p>
            <a:pPr>
              <a:lnSpc>
                <a:spcPct val="100000"/>
              </a:lnSpc>
            </a:pPr>
            <a:r>
              <a:rPr lang="en-GB" sz="3200" dirty="0">
                <a:latin typeface="Accord Light SF" pitchFamily="2" charset="0"/>
              </a:rPr>
              <a:t>Visit Educational Setting or attend a lecture (can be online) (2 points)</a:t>
            </a:r>
          </a:p>
          <a:p>
            <a:pPr>
              <a:lnSpc>
                <a:spcPct val="100000"/>
              </a:lnSpc>
            </a:pPr>
            <a:endParaRPr lang="en-GB" sz="3200" dirty="0">
              <a:latin typeface="Accord Light SF" pitchFamily="2" charset="0"/>
            </a:endParaRPr>
          </a:p>
          <a:p>
            <a:pPr marL="0" fontAlgn="b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solidFill>
                  <a:srgbClr val="000000"/>
                </a:solidFill>
                <a:latin typeface="Accord Light SF" pitchFamily="2" charset="0"/>
              </a:rPr>
              <a:t>Complete a MOOC course (4 points)</a:t>
            </a:r>
          </a:p>
          <a:p>
            <a:pPr marL="0" fontAlgn="b">
              <a:lnSpc>
                <a:spcPct val="100000"/>
              </a:lnSpc>
              <a:spcBef>
                <a:spcPts val="0"/>
              </a:spcBef>
            </a:pPr>
            <a:endParaRPr lang="en-GB" sz="4800" dirty="0">
              <a:latin typeface="Arial" panose="020B0604020202020204" pitchFamily="34" charset="0"/>
            </a:endParaRPr>
          </a:p>
          <a:p>
            <a:pPr marL="0" fontAlgn="b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solidFill>
                  <a:srgbClr val="000000"/>
                </a:solidFill>
                <a:latin typeface="Accord Light SF" pitchFamily="2" charset="0"/>
              </a:rPr>
              <a:t>Attend a Cambridge Masterclass (4 points)</a:t>
            </a:r>
          </a:p>
          <a:p>
            <a:pPr marL="0" fontAlgn="b">
              <a:lnSpc>
                <a:spcPct val="100000"/>
              </a:lnSpc>
              <a:spcBef>
                <a:spcPts val="0"/>
              </a:spcBef>
            </a:pPr>
            <a:endParaRPr lang="en-GB" sz="3200" dirty="0">
              <a:solidFill>
                <a:srgbClr val="000000"/>
              </a:solidFill>
              <a:latin typeface="Accord Light SF" pitchFamily="2" charset="0"/>
            </a:endParaRPr>
          </a:p>
          <a:p>
            <a:pPr marL="0" fontAlgn="b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Accord Light SF" pitchFamily="2" charset="0"/>
              </a:rPr>
              <a:t>Host a Discussion Group - hold a meeting with  to discuss idea / Hold a 'working party’ (4 points)</a:t>
            </a:r>
            <a:endParaRPr lang="en-GB" sz="3200" dirty="0">
              <a:latin typeface="Arial" panose="020B0604020202020204" pitchFamily="34" charset="0"/>
            </a:endParaRPr>
          </a:p>
          <a:p>
            <a:endParaRPr lang="en-GB" dirty="0">
              <a:solidFill>
                <a:srgbClr val="000000"/>
              </a:solidFill>
              <a:latin typeface="Accord Light SF" pitchFamily="2" charset="0"/>
            </a:endParaRPr>
          </a:p>
          <a:p>
            <a:endParaRPr lang="en-GB" dirty="0">
              <a:solidFill>
                <a:srgbClr val="000000"/>
              </a:solidFill>
              <a:latin typeface="Accord Light SF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25601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A2319-0987-4FCE-820A-70B94F3D5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ccord Heavy SF" panose="020BE200000000000000" pitchFamily="34" charset="0"/>
              </a:rPr>
              <a:t>Gresham Lectures: watch or attend one each term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3A21C9-61F5-4EBA-A972-02B6363FBF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57" y="1867570"/>
            <a:ext cx="7374622" cy="4351338"/>
          </a:xfrm>
        </p:spPr>
        <p:txBody>
          <a:bodyPr/>
          <a:lstStyle/>
          <a:p>
            <a:r>
              <a:rPr lang="en-GB">
                <a:hlinkClick r:id="rId2"/>
              </a:rPr>
              <a:t>https://www.gresham.ac.uk/</a:t>
            </a:r>
            <a:endParaRPr lang="en-GB"/>
          </a:p>
          <a:p>
            <a:endParaRPr lang="en-GB"/>
          </a:p>
          <a:p>
            <a:r>
              <a:rPr lang="en-GB"/>
              <a:t>Gresham offer exciting lectures both in person and to watch online. Browse the list and choose – ranges in topics!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CA81B5-7AD6-422A-8071-9EC1EFBCF6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7440" y="1690688"/>
            <a:ext cx="2960678" cy="38217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AE95AD-0033-4D85-9B72-EC5F8196F4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8268" y="3865082"/>
            <a:ext cx="4795581" cy="2808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2653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E8794-9190-43C6-9258-4B31AB7C0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sablanca Heavy SF" panose="020BE200000000000000" pitchFamily="34" charset="0"/>
              </a:rPr>
              <a:t>Oxbridge Candidates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11E87E-E6D6-4967-9714-53BF92B828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426" y="1921159"/>
            <a:ext cx="10515600" cy="4351338"/>
          </a:xfrm>
        </p:spPr>
        <p:txBody>
          <a:bodyPr>
            <a:normAutofit/>
          </a:bodyPr>
          <a:lstStyle/>
          <a:p>
            <a:r>
              <a:rPr lang="en-GB" sz="3600">
                <a:latin typeface="Accord Light SF" pitchFamily="2" charset="0"/>
              </a:rPr>
              <a:t>MUST read a book from resource list for chosen subject each half-term and write small review.</a:t>
            </a:r>
          </a:p>
          <a:p>
            <a:endParaRPr lang="en-GB" sz="3600">
              <a:latin typeface="Accord Light SF" pitchFamily="2" charset="0"/>
            </a:endParaRPr>
          </a:p>
          <a:p>
            <a:r>
              <a:rPr lang="en-GB" sz="3600">
                <a:latin typeface="Accord Light SF" pitchFamily="2" charset="0"/>
              </a:rPr>
              <a:t>MUST choose a resource to study from the Oxford subject specific resource and write review of resource and how it extended learning </a:t>
            </a:r>
          </a:p>
        </p:txBody>
      </p:sp>
    </p:spTree>
    <p:extLst>
      <p:ext uri="{BB962C8B-B14F-4D97-AF65-F5344CB8AC3E}">
        <p14:creationId xmlns:p14="http://schemas.microsoft.com/office/powerpoint/2010/main" val="3093306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9E4CE-14BE-4B2E-A30A-DCF78A491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sablanca Heavy SF" panose="020BE200000000000000" pitchFamily="34" charset="0"/>
              </a:rPr>
              <a:t>Medicine Candidates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2AD4DF-61FC-46ED-AE2D-2751E482D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u="sng">
                <a:latin typeface="Accord Light SF" pitchFamily="2" charset="0"/>
                <a:hlinkClick r:id="rId2"/>
              </a:rPr>
              <a:t>Medical Candidates: Must read at least one journal a week from BMJ</a:t>
            </a:r>
            <a:r>
              <a:rPr lang="en-GB" sz="4400">
                <a:latin typeface="Accord Light SF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99260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A0B45-6E4A-46F4-9E99-CB92C1090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812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>
                <a:latin typeface="Casablanca Heavy SF" panose="020BE200000000000000" pitchFamily="34" charset="0"/>
              </a:rPr>
              <a:t>To Note: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6654945-0A70-4374-9938-28BE0BD540DA}"/>
              </a:ext>
            </a:extLst>
          </p:cNvPr>
          <p:cNvSpPr/>
          <p:nvPr/>
        </p:nvSpPr>
        <p:spPr>
          <a:xfrm>
            <a:off x="838200" y="1743645"/>
            <a:ext cx="1093185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Accord Light SF" pitchFamily="2" charset="0"/>
              </a:rPr>
              <a:t>Meetings will be arranged with Miss Weeks or Mrs Wright (Oxbridge) to reflect and discuss progress.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>
              <a:latin typeface="Accord Light SF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Accord Light SF" pitchFamily="2" charset="0"/>
              </a:rPr>
              <a:t>If you are struggling to come up with an activity in your subject, let Miss Weeks know and she can provide a range of options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>
              <a:latin typeface="Accord Light SF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Accord Light SF" pitchFamily="2" charset="0"/>
              </a:rPr>
              <a:t>Keep a log of the activities completed, need to be able to discuss with Miss Weeks at meetings. </a:t>
            </a:r>
          </a:p>
        </p:txBody>
      </p:sp>
    </p:spTree>
    <p:extLst>
      <p:ext uri="{BB962C8B-B14F-4D97-AF65-F5344CB8AC3E}">
        <p14:creationId xmlns:p14="http://schemas.microsoft.com/office/powerpoint/2010/main" val="537163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A5B256-E613-415A-84DF-E2F4C82E9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399" y="365125"/>
            <a:ext cx="10515600" cy="1325563"/>
          </a:xfrm>
        </p:spPr>
        <p:txBody>
          <a:bodyPr/>
          <a:lstStyle/>
          <a:p>
            <a:r>
              <a:rPr lang="en-GB">
                <a:latin typeface="Accord Heavy SF" panose="020BE200000000000000" pitchFamily="34" charset="0"/>
              </a:rPr>
              <a:t>Resource List: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2549533-A2D2-478B-A3F7-7EE813112F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8045033"/>
              </p:ext>
            </p:extLst>
          </p:nvPr>
        </p:nvGraphicFramePr>
        <p:xfrm>
          <a:off x="622300" y="1487488"/>
          <a:ext cx="10109200" cy="4913310"/>
        </p:xfrm>
        <a:graphic>
          <a:graphicData uri="http://schemas.openxmlformats.org/drawingml/2006/table">
            <a:tbl>
              <a:tblPr>
                <a:tableStyleId>{7E9639D4-E3E2-4D34-9284-5A2195B3D0D7}</a:tableStyleId>
              </a:tblPr>
              <a:tblGrid>
                <a:gridCol w="3295509">
                  <a:extLst>
                    <a:ext uri="{9D8B030D-6E8A-4147-A177-3AD203B41FA5}">
                      <a16:colId xmlns:a16="http://schemas.microsoft.com/office/drawing/2014/main" val="722353896"/>
                    </a:ext>
                  </a:extLst>
                </a:gridCol>
                <a:gridCol w="6813691">
                  <a:extLst>
                    <a:ext uri="{9D8B030D-6E8A-4147-A177-3AD203B41FA5}">
                      <a16:colId xmlns:a16="http://schemas.microsoft.com/office/drawing/2014/main" val="306616221"/>
                    </a:ext>
                  </a:extLst>
                </a:gridCol>
              </a:tblGrid>
              <a:tr h="103809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GB" sz="2000" u="sng" strike="noStrike">
                          <a:effectLst/>
                          <a:hlinkClick r:id="rId2"/>
                        </a:rPr>
                        <a:t>Gordon's Wider Reading List</a:t>
                      </a:r>
                      <a:endParaRPr lang="en-GB" sz="20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7005" marR="7005" marT="700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6017932"/>
                  </a:ext>
                </a:extLst>
              </a:tr>
              <a:tr h="77992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GB" sz="2000" u="sng" strike="noStrike" dirty="0">
                          <a:effectLst/>
                          <a:hlinkClick r:id="rId3"/>
                        </a:rPr>
                        <a:t>Oxford University Suggested Subject Resources</a:t>
                      </a:r>
                      <a:endParaRPr lang="en-GB" sz="2000" b="0" i="0" u="sng" strike="noStrike" dirty="0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7005" marR="7005" marT="700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8129376"/>
                  </a:ext>
                </a:extLst>
              </a:tr>
              <a:tr h="621053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GB" sz="2000" u="sng" strike="noStrike">
                          <a:effectLst/>
                          <a:hlinkClick r:id="rId4"/>
                        </a:rPr>
                        <a:t>Cambridge Subject Resources - rage in activity and sort resources by subject</a:t>
                      </a:r>
                      <a:endParaRPr lang="en-GB" sz="20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7005" marR="7005" marT="700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7588284"/>
                  </a:ext>
                </a:extLst>
              </a:tr>
              <a:tr h="354600">
                <a:tc>
                  <a:txBody>
                    <a:bodyPr/>
                    <a:lstStyle/>
                    <a:p>
                      <a:pPr algn="l" fontAlgn="b"/>
                      <a:endParaRPr lang="en-GB" sz="20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7005" marR="7005" marT="7005" marB="0" anchor="b"/>
                </a:tc>
                <a:tc rowSpan="6">
                  <a:txBody>
                    <a:bodyPr/>
                    <a:lstStyle/>
                    <a:p>
                      <a:pPr algn="l" fontAlgn="b"/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7005" marR="7005" marT="7005" marB="0" anchor="b"/>
                </a:tc>
                <a:extLst>
                  <a:ext uri="{0D108BD9-81ED-4DB2-BD59-A6C34878D82A}">
                    <a16:rowId xmlns:a16="http://schemas.microsoft.com/office/drawing/2014/main" val="2232498818"/>
                  </a:ext>
                </a:extLst>
              </a:tr>
              <a:tr h="35460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sng" strike="noStrike">
                          <a:effectLst/>
                          <a:hlinkClick r:id="rId5"/>
                        </a:rPr>
                        <a:t>MOOC online courses</a:t>
                      </a:r>
                      <a:endParaRPr lang="en-GB" sz="20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7005" marR="7005" marT="7005" marB="0" anchor="b"/>
                </a:tc>
                <a:tc vMerge="1"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05" marR="7005" marT="7005" marB="0" anchor="b"/>
                </a:tc>
                <a:extLst>
                  <a:ext uri="{0D108BD9-81ED-4DB2-BD59-A6C34878D82A}">
                    <a16:rowId xmlns:a16="http://schemas.microsoft.com/office/drawing/2014/main" val="1725929478"/>
                  </a:ext>
                </a:extLst>
              </a:tr>
              <a:tr h="354600"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7005" marR="7005" marT="7005" marB="0" anchor="b"/>
                </a:tc>
                <a:tc vMerge="1"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05" marR="7005" marT="7005" marB="0" anchor="b"/>
                </a:tc>
                <a:extLst>
                  <a:ext uri="{0D108BD9-81ED-4DB2-BD59-A6C34878D82A}">
                    <a16:rowId xmlns:a16="http://schemas.microsoft.com/office/drawing/2014/main" val="2519301333"/>
                  </a:ext>
                </a:extLst>
              </a:tr>
              <a:tr h="701234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sng" strike="noStrike">
                          <a:effectLst/>
                          <a:hlinkClick r:id="rId6"/>
                        </a:rPr>
                        <a:t>Oxford University Reading Bank</a:t>
                      </a:r>
                      <a:endParaRPr lang="en-GB" sz="2000" b="0" i="0" u="sng" strike="noStrike">
                        <a:solidFill>
                          <a:srgbClr val="0563C1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7005" marR="7005" marT="7005" marB="0" anchor="b"/>
                </a:tc>
                <a:tc vMerge="1"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05" marR="7005" marT="7005" marB="0" anchor="b"/>
                </a:tc>
                <a:extLst>
                  <a:ext uri="{0D108BD9-81ED-4DB2-BD59-A6C34878D82A}">
                    <a16:rowId xmlns:a16="http://schemas.microsoft.com/office/drawing/2014/main" val="2389019238"/>
                  </a:ext>
                </a:extLst>
              </a:tr>
              <a:tr h="354600"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>
                        <a:solidFill>
                          <a:srgbClr val="000000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7005" marR="7005" marT="7005" marB="0" anchor="b"/>
                </a:tc>
                <a:tc vMerge="1"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05" marR="7005" marT="7005" marB="0" anchor="b"/>
                </a:tc>
                <a:extLst>
                  <a:ext uri="{0D108BD9-81ED-4DB2-BD59-A6C34878D82A}">
                    <a16:rowId xmlns:a16="http://schemas.microsoft.com/office/drawing/2014/main" val="3423529704"/>
                  </a:ext>
                </a:extLst>
              </a:tr>
              <a:tr h="354600"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Accord Light SF" pitchFamily="2" charset="0"/>
                      </a:endParaRPr>
                    </a:p>
                  </a:txBody>
                  <a:tcPr marL="7005" marR="7005" marT="7005" marB="0" anchor="b"/>
                </a:tc>
                <a:tc vMerge="1"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005" marR="7005" marT="7005" marB="0" anchor="b"/>
                </a:tc>
                <a:extLst>
                  <a:ext uri="{0D108BD9-81ED-4DB2-BD59-A6C34878D82A}">
                    <a16:rowId xmlns:a16="http://schemas.microsoft.com/office/drawing/2014/main" val="398895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21050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0B581D-DC9D-4F0D-A6B2-F6C9FC324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>
                <a:latin typeface="Accord Heavy SF" panose="020BE200000000000000" pitchFamily="34" charset="0"/>
              </a:rPr>
              <a:t>Competitions… only a few! </a:t>
            </a:r>
            <a:br>
              <a:rPr lang="en-GB">
                <a:latin typeface="Accord Heavy SF" panose="020BE200000000000000" pitchFamily="34" charset="0"/>
              </a:rPr>
            </a:br>
            <a:r>
              <a:rPr lang="en-GB" sz="3100" i="1">
                <a:latin typeface="Accord Heavy SF" panose="020BE200000000000000" pitchFamily="34" charset="0"/>
              </a:rPr>
              <a:t>Speak to Miss Weeks or your Departments for more!</a:t>
            </a:r>
            <a:endParaRPr lang="en-GB">
              <a:latin typeface="Accord Heavy SF" panose="020BE200000000000000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7D2F8B-5856-444A-9EF6-51B9F842BE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/>
              <a:t>https</a:t>
            </a:r>
            <a:r>
              <a:rPr lang="en-GB" dirty="0"/>
              <a:t>://www.gresham.ac.uk/schools-and-colleges/gresham-competition</a:t>
            </a:r>
          </a:p>
          <a:p>
            <a:r>
              <a:rPr lang="en-GB" dirty="0"/>
              <a:t>https://www.studentladder.co.uk/year-12/entering-competitions/</a:t>
            </a:r>
          </a:p>
          <a:p>
            <a:r>
              <a:rPr lang="en-GB" dirty="0"/>
              <a:t>https://www.bankofengland.co.uk/education/competitionshttps://www.ox.ac.uk/admissions/undergraduate/applying-to-oxford/teachers/academic-competitions-schools-and-colleges</a:t>
            </a:r>
          </a:p>
          <a:p>
            <a:r>
              <a:rPr lang="en-GB" dirty="0"/>
              <a:t>https://www.mindsunderground.com/top-choice-competitions</a:t>
            </a:r>
          </a:p>
          <a:p>
            <a:r>
              <a:rPr lang="en-GB" dirty="0"/>
              <a:t>Author of Tomorrow (will be 2023)</a:t>
            </a:r>
          </a:p>
          <a:p>
            <a:r>
              <a:rPr lang="en-GB" dirty="0"/>
              <a:t>STEM: https://www.stem.org.uk/cyber-centurion#what-is-cybercenturion</a:t>
            </a:r>
          </a:p>
          <a:p>
            <a:r>
              <a:rPr lang="en-GB" dirty="0"/>
              <a:t>STEM: https://www.ciwem.org/news/2022-uk-junior-water-prize</a:t>
            </a:r>
          </a:p>
          <a:p>
            <a:r>
              <a:rPr lang="en-GB" dirty="0"/>
              <a:t>Biology: https://www.rsb.org.uk/education/teaching-resources/secondary-schools/school-competitions</a:t>
            </a:r>
          </a:p>
          <a:p>
            <a:r>
              <a:rPr lang="en-GB" dirty="0"/>
              <a:t>Chemistry: https://saltersinstitute.org/</a:t>
            </a:r>
          </a:p>
          <a:p>
            <a:r>
              <a:rPr lang="en-GB" dirty="0"/>
              <a:t>Science: https://oxsci.org/schools/</a:t>
            </a:r>
          </a:p>
          <a:p>
            <a:r>
              <a:rPr lang="en-GB" dirty="0"/>
              <a:t>History: https://www.history.org.uk/secondary/categories/secondary-competitions</a:t>
            </a:r>
          </a:p>
          <a:p>
            <a:r>
              <a:rPr lang="en-GB" dirty="0"/>
              <a:t>Gardening: https://schoolgardening.rhs.org.uk/School-gardening-awards</a:t>
            </a:r>
          </a:p>
          <a:p>
            <a:r>
              <a:rPr lang="en-GB" dirty="0"/>
              <a:t>WRITING: https://schoolreadinglist.co.uk/competitions-for-children/childrens-writing-competitions/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97953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BBFFBA-B0A4-4A84-949D-A4CFBCAC8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lphabetSoup Tilt BT" panose="04020905020B06060204" pitchFamily="82" charset="0"/>
              </a:rPr>
              <a:t>Any further ideas or evidence of your learning?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8A21B-3226-42E9-9F59-BF93F2C946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5382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ordons Template (16.9).pptx" id="{75DE6846-73CD-4C1D-A4FB-7D974208E5E8}" vid="{24347CF6-FDE0-45DD-A437-C76D0759ABF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CBEE2CE7D835A4EB6DF2FD6E7CF5F39" ma:contentTypeVersion="2" ma:contentTypeDescription="Create a new document." ma:contentTypeScope="" ma:versionID="cf525367c5cc34eaf9a6018b1bc80937">
  <xsd:schema xmlns:xsd="http://www.w3.org/2001/XMLSchema" xmlns:xs="http://www.w3.org/2001/XMLSchema" xmlns:p="http://schemas.microsoft.com/office/2006/metadata/properties" xmlns:ns3="8c5e18d3-3bda-40af-89b2-fbc30743d492" targetNamespace="http://schemas.microsoft.com/office/2006/metadata/properties" ma:root="true" ma:fieldsID="c456dc973ee0f568b29a9c059daf9703" ns3:_="">
    <xsd:import namespace="8c5e18d3-3bda-40af-89b2-fbc30743d49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5e18d3-3bda-40af-89b2-fbc30743d4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A500FB-BBE3-44E7-87EA-2B78740EAB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5e18d3-3bda-40af-89b2-fbc30743d49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4EA8245-7DAB-4329-BE78-D317359B6C2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C06630F-40C3-467A-945B-6229325CA799}">
  <ds:schemaRefs>
    <ds:schemaRef ds:uri="8c5e18d3-3bda-40af-89b2-fbc30743d492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7</TotalTime>
  <Words>628</Words>
  <Application>Microsoft Office PowerPoint</Application>
  <PresentationFormat>Widescreen</PresentationFormat>
  <Paragraphs>68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Accord Heavy SF</vt:lpstr>
      <vt:lpstr>Accord Light SF</vt:lpstr>
      <vt:lpstr>AlphabetSoup Tilt BT</vt:lpstr>
      <vt:lpstr>Arial</vt:lpstr>
      <vt:lpstr>Belfast Heavy SF</vt:lpstr>
      <vt:lpstr>Calibri</vt:lpstr>
      <vt:lpstr>Calibri Light</vt:lpstr>
      <vt:lpstr>Casablanca Heavy SF</vt:lpstr>
      <vt:lpstr>Office Theme</vt:lpstr>
      <vt:lpstr>Year 12 and 13 Scholars Programme</vt:lpstr>
      <vt:lpstr>Firstly….Welcome and Well Done!</vt:lpstr>
      <vt:lpstr>Expectations:</vt:lpstr>
      <vt:lpstr>You need to watch one Brilliant Club video a half-term:</vt:lpstr>
      <vt:lpstr>Read</vt:lpstr>
      <vt:lpstr>Watch</vt:lpstr>
      <vt:lpstr>Involve</vt:lpstr>
      <vt:lpstr>Gresham Lectures: watch or attend one each term </vt:lpstr>
      <vt:lpstr>Oxbridge Candidates</vt:lpstr>
      <vt:lpstr>Medicine Candidates</vt:lpstr>
      <vt:lpstr>To Note:</vt:lpstr>
      <vt:lpstr>Resource List:</vt:lpstr>
      <vt:lpstr>Competitions… only a few!  Speak to Miss Weeks or your Departments for more!</vt:lpstr>
      <vt:lpstr>Any further ideas or evidence of your learning?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 Scholars Programme</dc:title>
  <dc:creator>Jessica Weeks</dc:creator>
  <cp:lastModifiedBy>Jessica Weeks</cp:lastModifiedBy>
  <cp:revision>1</cp:revision>
  <dcterms:created xsi:type="dcterms:W3CDTF">2022-09-06T10:25:21Z</dcterms:created>
  <dcterms:modified xsi:type="dcterms:W3CDTF">2023-08-03T13:30:23Z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0x0101002CBEE2CE7D835A4EB6DF2FD6E7CF5F39</vt:lpwstr>
  </property>
</Properties>
</file>