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8" r:id="rId3"/>
    <p:sldId id="274" r:id="rId4"/>
    <p:sldId id="259" r:id="rId5"/>
    <p:sldId id="257" r:id="rId6"/>
    <p:sldId id="261" r:id="rId7"/>
    <p:sldId id="260" r:id="rId8"/>
    <p:sldId id="285" r:id="rId9"/>
    <p:sldId id="275" r:id="rId10"/>
    <p:sldId id="262" r:id="rId11"/>
    <p:sldId id="265" r:id="rId12"/>
    <p:sldId id="280" r:id="rId13"/>
    <p:sldId id="282" r:id="rId14"/>
    <p:sldId id="28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EE2249-9FD5-469D-96E2-B8AC4FC72D91}" v="14" dt="2025-03-27T14:16:12.1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38" y="9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Weeks" userId="70aea777-b11f-4ecf-870b-b9ac346617bc" providerId="ADAL" clId="{E2CB8C2E-1CCA-4114-8968-137BDFA7C3A7}"/>
    <pc:docChg chg="custSel addSld delSld modSld">
      <pc:chgData name="Jessica Weeks" userId="70aea777-b11f-4ecf-870b-b9ac346617bc" providerId="ADAL" clId="{E2CB8C2E-1CCA-4114-8968-137BDFA7C3A7}" dt="2022-11-11T08:10:48.772" v="324" actId="47"/>
      <pc:docMkLst>
        <pc:docMk/>
      </pc:docMkLst>
      <pc:sldChg chg="add">
        <pc:chgData name="Jessica Weeks" userId="70aea777-b11f-4ecf-870b-b9ac346617bc" providerId="ADAL" clId="{E2CB8C2E-1CCA-4114-8968-137BDFA7C3A7}" dt="2022-11-08T07:46:03.707" v="310"/>
        <pc:sldMkLst>
          <pc:docMk/>
          <pc:sldMk cId="3245251858" sldId="256"/>
        </pc:sldMkLst>
      </pc:sldChg>
      <pc:sldChg chg="modSp mod">
        <pc:chgData name="Jessica Weeks" userId="70aea777-b11f-4ecf-870b-b9ac346617bc" providerId="ADAL" clId="{E2CB8C2E-1CCA-4114-8968-137BDFA7C3A7}" dt="2022-11-04T14:21:04.636" v="241" actId="20577"/>
        <pc:sldMkLst>
          <pc:docMk/>
          <pc:sldMk cId="1797766903" sldId="257"/>
        </pc:sldMkLst>
      </pc:sldChg>
      <pc:sldChg chg="modSp mod">
        <pc:chgData name="Jessica Weeks" userId="70aea777-b11f-4ecf-870b-b9ac346617bc" providerId="ADAL" clId="{E2CB8C2E-1CCA-4114-8968-137BDFA7C3A7}" dt="2022-11-04T14:09:39.046" v="2" actId="27636"/>
        <pc:sldMkLst>
          <pc:docMk/>
          <pc:sldMk cId="3804919005" sldId="258"/>
        </pc:sldMkLst>
      </pc:sldChg>
      <pc:sldChg chg="addSp modSp add mod">
        <pc:chgData name="Jessica Weeks" userId="70aea777-b11f-4ecf-870b-b9ac346617bc" providerId="ADAL" clId="{E2CB8C2E-1CCA-4114-8968-137BDFA7C3A7}" dt="2022-11-04T14:17:49.602" v="67" actId="1076"/>
        <pc:sldMkLst>
          <pc:docMk/>
          <pc:sldMk cId="3700525895" sldId="260"/>
        </pc:sldMkLst>
      </pc:sldChg>
      <pc:sldChg chg="modSp add mod">
        <pc:chgData name="Jessica Weeks" userId="70aea777-b11f-4ecf-870b-b9ac346617bc" providerId="ADAL" clId="{E2CB8C2E-1CCA-4114-8968-137BDFA7C3A7}" dt="2022-11-04T14:10:12.334" v="5" actId="1076"/>
        <pc:sldMkLst>
          <pc:docMk/>
          <pc:sldMk cId="2042888849" sldId="264"/>
        </pc:sldMkLst>
      </pc:sldChg>
      <pc:sldChg chg="modSp mod">
        <pc:chgData name="Jessica Weeks" userId="70aea777-b11f-4ecf-870b-b9ac346617bc" providerId="ADAL" clId="{E2CB8C2E-1CCA-4114-8968-137BDFA7C3A7}" dt="2022-11-04T14:19:55.853" v="145" actId="20577"/>
        <pc:sldMkLst>
          <pc:docMk/>
          <pc:sldMk cId="2000545246" sldId="265"/>
        </pc:sldMkLst>
      </pc:sldChg>
      <pc:sldChg chg="del">
        <pc:chgData name="Jessica Weeks" userId="70aea777-b11f-4ecf-870b-b9ac346617bc" providerId="ADAL" clId="{E2CB8C2E-1CCA-4114-8968-137BDFA7C3A7}" dt="2022-11-04T14:20:54.269" v="238" actId="47"/>
        <pc:sldMkLst>
          <pc:docMk/>
          <pc:sldMk cId="2977665150" sldId="266"/>
        </pc:sldMkLst>
      </pc:sldChg>
      <pc:sldChg chg="del">
        <pc:chgData name="Jessica Weeks" userId="70aea777-b11f-4ecf-870b-b9ac346617bc" providerId="ADAL" clId="{E2CB8C2E-1CCA-4114-8968-137BDFA7C3A7}" dt="2022-11-04T14:09:36.345" v="0" actId="47"/>
        <pc:sldMkLst>
          <pc:docMk/>
          <pc:sldMk cId="3261481138" sldId="267"/>
        </pc:sldMkLst>
      </pc:sldChg>
      <pc:sldChg chg="del">
        <pc:chgData name="Jessica Weeks" userId="70aea777-b11f-4ecf-870b-b9ac346617bc" providerId="ADAL" clId="{E2CB8C2E-1CCA-4114-8968-137BDFA7C3A7}" dt="2022-11-04T14:09:36.345" v="0" actId="47"/>
        <pc:sldMkLst>
          <pc:docMk/>
          <pc:sldMk cId="3668950815" sldId="269"/>
        </pc:sldMkLst>
      </pc:sldChg>
      <pc:sldChg chg="del">
        <pc:chgData name="Jessica Weeks" userId="70aea777-b11f-4ecf-870b-b9ac346617bc" providerId="ADAL" clId="{E2CB8C2E-1CCA-4114-8968-137BDFA7C3A7}" dt="2022-11-11T08:10:48.772" v="324" actId="47"/>
        <pc:sldMkLst>
          <pc:docMk/>
          <pc:sldMk cId="1026354488" sldId="272"/>
        </pc:sldMkLst>
      </pc:sldChg>
      <pc:sldChg chg="modSp mod">
        <pc:chgData name="Jessica Weeks" userId="70aea777-b11f-4ecf-870b-b9ac346617bc" providerId="ADAL" clId="{E2CB8C2E-1CCA-4114-8968-137BDFA7C3A7}" dt="2022-11-10T08:08:13.833" v="323" actId="20577"/>
        <pc:sldMkLst>
          <pc:docMk/>
          <pc:sldMk cId="3070053754" sldId="273"/>
        </pc:sldMkLst>
      </pc:sldChg>
      <pc:sldChg chg="modSp mod">
        <pc:chgData name="Jessica Weeks" userId="70aea777-b11f-4ecf-870b-b9ac346617bc" providerId="ADAL" clId="{E2CB8C2E-1CCA-4114-8968-137BDFA7C3A7}" dt="2022-11-04T14:20:30.325" v="237" actId="6549"/>
        <pc:sldMkLst>
          <pc:docMk/>
          <pc:sldMk cId="3662296733" sldId="274"/>
        </pc:sldMkLst>
      </pc:sldChg>
      <pc:sldChg chg="modSp add mod">
        <pc:chgData name="Jessica Weeks" userId="70aea777-b11f-4ecf-870b-b9ac346617bc" providerId="ADAL" clId="{E2CB8C2E-1CCA-4114-8968-137BDFA7C3A7}" dt="2022-11-04T14:11:08.960" v="19" actId="1076"/>
        <pc:sldMkLst>
          <pc:docMk/>
          <pc:sldMk cId="1437788652" sldId="275"/>
        </pc:sldMkLst>
      </pc:sldChg>
      <pc:sldChg chg="del">
        <pc:chgData name="Jessica Weeks" userId="70aea777-b11f-4ecf-870b-b9ac346617bc" providerId="ADAL" clId="{E2CB8C2E-1CCA-4114-8968-137BDFA7C3A7}" dt="2022-11-04T14:11:40.125" v="20" actId="47"/>
        <pc:sldMkLst>
          <pc:docMk/>
          <pc:sldMk cId="433189956" sldId="276"/>
        </pc:sldMkLst>
      </pc:sldChg>
      <pc:sldChg chg="delSp modSp del mod">
        <pc:chgData name="Jessica Weeks" userId="70aea777-b11f-4ecf-870b-b9ac346617bc" providerId="ADAL" clId="{E2CB8C2E-1CCA-4114-8968-137BDFA7C3A7}" dt="2022-11-04T14:18:50.874" v="135" actId="47"/>
        <pc:sldMkLst>
          <pc:docMk/>
          <pc:sldMk cId="4189070040" sldId="279"/>
        </pc:sldMkLst>
      </pc:sldChg>
      <pc:sldChg chg="modSp mod">
        <pc:chgData name="Jessica Weeks" userId="70aea777-b11f-4ecf-870b-b9ac346617bc" providerId="ADAL" clId="{E2CB8C2E-1CCA-4114-8968-137BDFA7C3A7}" dt="2022-11-04T14:21:22.253" v="265" actId="20577"/>
        <pc:sldMkLst>
          <pc:docMk/>
          <pc:sldMk cId="1380468005" sldId="281"/>
        </pc:sldMkLst>
      </pc:sldChg>
      <pc:sldChg chg="addSp modSp new mod setBg">
        <pc:chgData name="Jessica Weeks" userId="70aea777-b11f-4ecf-870b-b9ac346617bc" providerId="ADAL" clId="{E2CB8C2E-1CCA-4114-8968-137BDFA7C3A7}" dt="2022-11-04T14:16:47.933" v="49" actId="1076"/>
        <pc:sldMkLst>
          <pc:docMk/>
          <pc:sldMk cId="1060761188" sldId="285"/>
        </pc:sldMkLst>
      </pc:sldChg>
      <pc:sldChg chg="modSp add mod">
        <pc:chgData name="Jessica Weeks" userId="70aea777-b11f-4ecf-870b-b9ac346617bc" providerId="ADAL" clId="{E2CB8C2E-1CCA-4114-8968-137BDFA7C3A7}" dt="2022-11-04T14:18:48.833" v="134" actId="20577"/>
        <pc:sldMkLst>
          <pc:docMk/>
          <pc:sldMk cId="1608940757" sldId="286"/>
        </pc:sldMkLst>
      </pc:sldChg>
      <pc:sldChg chg="addSp delSp modSp new mod setBg setClrOvrMap">
        <pc:chgData name="Jessica Weeks" userId="70aea777-b11f-4ecf-870b-b9ac346617bc" providerId="ADAL" clId="{E2CB8C2E-1CCA-4114-8968-137BDFA7C3A7}" dt="2022-11-08T07:46:32.621" v="319" actId="20577"/>
        <pc:sldMkLst>
          <pc:docMk/>
          <pc:sldMk cId="3223247771" sldId="287"/>
        </pc:sldMkLst>
      </pc:sldChg>
      <pc:sldChg chg="add">
        <pc:chgData name="Jessica Weeks" userId="70aea777-b11f-4ecf-870b-b9ac346617bc" providerId="ADAL" clId="{E2CB8C2E-1CCA-4114-8968-137BDFA7C3A7}" dt="2022-11-08T07:46:03.707" v="310"/>
        <pc:sldMkLst>
          <pc:docMk/>
          <pc:sldMk cId="2837438618" sldId="288"/>
        </pc:sldMkLst>
      </pc:sldChg>
    </pc:docChg>
  </pc:docChgLst>
  <pc:docChgLst>
    <pc:chgData name="Jessica Weeks" userId="70aea777-b11f-4ecf-870b-b9ac346617bc" providerId="ADAL" clId="{AE21D968-D21B-45AB-AE3A-E2D669007CB8}"/>
    <pc:docChg chg="undo custSel delSld modSld sldOrd">
      <pc:chgData name="Jessica Weeks" userId="70aea777-b11f-4ecf-870b-b9ac346617bc" providerId="ADAL" clId="{AE21D968-D21B-45AB-AE3A-E2D669007CB8}" dt="2023-09-20T11:51:27.165" v="150"/>
      <pc:docMkLst>
        <pc:docMk/>
      </pc:docMkLst>
      <pc:sldChg chg="del">
        <pc:chgData name="Jessica Weeks" userId="70aea777-b11f-4ecf-870b-b9ac346617bc" providerId="ADAL" clId="{AE21D968-D21B-45AB-AE3A-E2D669007CB8}" dt="2023-09-20T11:00:18.291" v="0" actId="47"/>
        <pc:sldMkLst>
          <pc:docMk/>
          <pc:sldMk cId="3245251858" sldId="256"/>
        </pc:sldMkLst>
      </pc:sldChg>
      <pc:sldChg chg="addSp delSp modSp ord modTransition modAnim">
        <pc:chgData name="Jessica Weeks" userId="70aea777-b11f-4ecf-870b-b9ac346617bc" providerId="ADAL" clId="{AE21D968-D21B-45AB-AE3A-E2D669007CB8}" dt="2023-09-20T11:42:37.234" v="114"/>
        <pc:sldMkLst>
          <pc:docMk/>
          <pc:sldMk cId="1797766903" sldId="257"/>
        </pc:sldMkLst>
      </pc:sldChg>
      <pc:sldChg chg="addSp delSp modSp modTransition modAnim">
        <pc:chgData name="Jessica Weeks" userId="70aea777-b11f-4ecf-870b-b9ac346617bc" providerId="ADAL" clId="{AE21D968-D21B-45AB-AE3A-E2D669007CB8}" dt="2023-09-20T11:35:14.168" v="87"/>
        <pc:sldMkLst>
          <pc:docMk/>
          <pc:sldMk cId="3804919005" sldId="258"/>
        </pc:sldMkLst>
      </pc:sldChg>
      <pc:sldChg chg="addSp delSp modSp modTransition modAnim">
        <pc:chgData name="Jessica Weeks" userId="70aea777-b11f-4ecf-870b-b9ac346617bc" providerId="ADAL" clId="{AE21D968-D21B-45AB-AE3A-E2D669007CB8}" dt="2023-09-20T11:41:10.427" v="109"/>
        <pc:sldMkLst>
          <pc:docMk/>
          <pc:sldMk cId="3799687317" sldId="259"/>
        </pc:sldMkLst>
      </pc:sldChg>
      <pc:sldChg chg="addSp modSp ord modTransition">
        <pc:chgData name="Jessica Weeks" userId="70aea777-b11f-4ecf-870b-b9ac346617bc" providerId="ADAL" clId="{AE21D968-D21B-45AB-AE3A-E2D669007CB8}" dt="2023-09-20T11:49:59.498" v="148"/>
        <pc:sldMkLst>
          <pc:docMk/>
          <pc:sldMk cId="3700525895" sldId="260"/>
        </pc:sldMkLst>
      </pc:sldChg>
      <pc:sldChg chg="addSp delSp modSp ord modTransition modAnim">
        <pc:chgData name="Jessica Weeks" userId="70aea777-b11f-4ecf-870b-b9ac346617bc" providerId="ADAL" clId="{AE21D968-D21B-45AB-AE3A-E2D669007CB8}" dt="2023-09-20T11:44:56.835" v="127"/>
        <pc:sldMkLst>
          <pc:docMk/>
          <pc:sldMk cId="3552682516" sldId="261"/>
        </pc:sldMkLst>
      </pc:sldChg>
      <pc:sldChg chg="addSp delSp modSp mod modTransition setBg modAnim">
        <pc:chgData name="Jessica Weeks" userId="70aea777-b11f-4ecf-870b-b9ac346617bc" providerId="ADAL" clId="{AE21D968-D21B-45AB-AE3A-E2D669007CB8}" dt="2023-09-20T11:48:49.230" v="143"/>
        <pc:sldMkLst>
          <pc:docMk/>
          <pc:sldMk cId="1887409500" sldId="262"/>
        </pc:sldMkLst>
      </pc:sldChg>
      <pc:sldChg chg="addSp modSp del mod modTransition">
        <pc:chgData name="Jessica Weeks" userId="70aea777-b11f-4ecf-870b-b9ac346617bc" providerId="ADAL" clId="{AE21D968-D21B-45AB-AE3A-E2D669007CB8}" dt="2023-09-20T11:49:00.042" v="144" actId="47"/>
        <pc:sldMkLst>
          <pc:docMk/>
          <pc:sldMk cId="2042888849" sldId="264"/>
        </pc:sldMkLst>
      </pc:sldChg>
      <pc:sldChg chg="ord modTransition">
        <pc:chgData name="Jessica Weeks" userId="70aea777-b11f-4ecf-870b-b9ac346617bc" providerId="ADAL" clId="{AE21D968-D21B-45AB-AE3A-E2D669007CB8}" dt="2023-09-20T11:34:04.985" v="82"/>
        <pc:sldMkLst>
          <pc:docMk/>
          <pc:sldMk cId="2000545246" sldId="265"/>
        </pc:sldMkLst>
      </pc:sldChg>
      <pc:sldChg chg="addSp delSp modSp modTransition modAnim">
        <pc:chgData name="Jessica Weeks" userId="70aea777-b11f-4ecf-870b-b9ac346617bc" providerId="ADAL" clId="{AE21D968-D21B-45AB-AE3A-E2D669007CB8}" dt="2023-09-20T11:34:32.296" v="83"/>
        <pc:sldMkLst>
          <pc:docMk/>
          <pc:sldMk cId="3070053754" sldId="273"/>
        </pc:sldMkLst>
      </pc:sldChg>
      <pc:sldChg chg="addSp delSp modSp modTransition modAnim">
        <pc:chgData name="Jessica Weeks" userId="70aea777-b11f-4ecf-870b-b9ac346617bc" providerId="ADAL" clId="{AE21D968-D21B-45AB-AE3A-E2D669007CB8}" dt="2023-09-20T11:51:27.165" v="150"/>
        <pc:sldMkLst>
          <pc:docMk/>
          <pc:sldMk cId="3662296733" sldId="274"/>
        </pc:sldMkLst>
      </pc:sldChg>
      <pc:sldChg chg="addSp delSp modSp modTransition modAnim">
        <pc:chgData name="Jessica Weeks" userId="70aea777-b11f-4ecf-870b-b9ac346617bc" providerId="ADAL" clId="{AE21D968-D21B-45AB-AE3A-E2D669007CB8}" dt="2023-09-20T11:48:00.220" v="141"/>
        <pc:sldMkLst>
          <pc:docMk/>
          <pc:sldMk cId="1437788652" sldId="275"/>
        </pc:sldMkLst>
      </pc:sldChg>
      <pc:sldChg chg="addSp delSp modSp del ord modTransition modAnim">
        <pc:chgData name="Jessica Weeks" userId="70aea777-b11f-4ecf-870b-b9ac346617bc" providerId="ADAL" clId="{AE21D968-D21B-45AB-AE3A-E2D669007CB8}" dt="2023-09-20T11:39:17.674" v="103" actId="47"/>
        <pc:sldMkLst>
          <pc:docMk/>
          <pc:sldMk cId="1375896276" sldId="278"/>
        </pc:sldMkLst>
      </pc:sldChg>
      <pc:sldChg chg="ord modTransition">
        <pc:chgData name="Jessica Weeks" userId="70aea777-b11f-4ecf-870b-b9ac346617bc" providerId="ADAL" clId="{AE21D968-D21B-45AB-AE3A-E2D669007CB8}" dt="2023-09-20T11:34:04.985" v="82"/>
        <pc:sldMkLst>
          <pc:docMk/>
          <pc:sldMk cId="2894244839" sldId="280"/>
        </pc:sldMkLst>
      </pc:sldChg>
      <pc:sldChg chg="del">
        <pc:chgData name="Jessica Weeks" userId="70aea777-b11f-4ecf-870b-b9ac346617bc" providerId="ADAL" clId="{AE21D968-D21B-45AB-AE3A-E2D669007CB8}" dt="2023-09-20T11:02:35.485" v="57" actId="47"/>
        <pc:sldMkLst>
          <pc:docMk/>
          <pc:sldMk cId="1380468005" sldId="281"/>
        </pc:sldMkLst>
      </pc:sldChg>
      <pc:sldChg chg="ord modTransition">
        <pc:chgData name="Jessica Weeks" userId="70aea777-b11f-4ecf-870b-b9ac346617bc" providerId="ADAL" clId="{AE21D968-D21B-45AB-AE3A-E2D669007CB8}" dt="2023-09-20T11:34:04.985" v="82"/>
        <pc:sldMkLst>
          <pc:docMk/>
          <pc:sldMk cId="2400090372" sldId="282"/>
        </pc:sldMkLst>
      </pc:sldChg>
      <pc:sldChg chg="ord modTransition">
        <pc:chgData name="Jessica Weeks" userId="70aea777-b11f-4ecf-870b-b9ac346617bc" providerId="ADAL" clId="{AE21D968-D21B-45AB-AE3A-E2D669007CB8}" dt="2023-09-20T11:34:04.985" v="82"/>
        <pc:sldMkLst>
          <pc:docMk/>
          <pc:sldMk cId="3504899102" sldId="284"/>
        </pc:sldMkLst>
      </pc:sldChg>
      <pc:sldChg chg="addSp delSp modSp modTransition modAnim">
        <pc:chgData name="Jessica Weeks" userId="70aea777-b11f-4ecf-870b-b9ac346617bc" providerId="ADAL" clId="{AE21D968-D21B-45AB-AE3A-E2D669007CB8}" dt="2023-09-20T11:49:59.498" v="148"/>
        <pc:sldMkLst>
          <pc:docMk/>
          <pc:sldMk cId="1060761188" sldId="285"/>
        </pc:sldMkLst>
      </pc:sldChg>
      <pc:sldChg chg="del">
        <pc:chgData name="Jessica Weeks" userId="70aea777-b11f-4ecf-870b-b9ac346617bc" providerId="ADAL" clId="{AE21D968-D21B-45AB-AE3A-E2D669007CB8}" dt="2023-09-20T11:00:28.023" v="1" actId="47"/>
        <pc:sldMkLst>
          <pc:docMk/>
          <pc:sldMk cId="1608940757" sldId="286"/>
        </pc:sldMkLst>
      </pc:sldChg>
      <pc:sldChg chg="modTransition">
        <pc:chgData name="Jessica Weeks" userId="70aea777-b11f-4ecf-870b-b9ac346617bc" providerId="ADAL" clId="{AE21D968-D21B-45AB-AE3A-E2D669007CB8}" dt="2023-09-20T11:34:04.985" v="82"/>
        <pc:sldMkLst>
          <pc:docMk/>
          <pc:sldMk cId="3223247771" sldId="287"/>
        </pc:sldMkLst>
      </pc:sldChg>
      <pc:sldChg chg="del">
        <pc:chgData name="Jessica Weeks" userId="70aea777-b11f-4ecf-870b-b9ac346617bc" providerId="ADAL" clId="{AE21D968-D21B-45AB-AE3A-E2D669007CB8}" dt="2023-09-20T11:00:18.291" v="0" actId="47"/>
        <pc:sldMkLst>
          <pc:docMk/>
          <pc:sldMk cId="2837438618" sldId="288"/>
        </pc:sldMkLst>
      </pc:sldChg>
    </pc:docChg>
  </pc:docChgLst>
  <pc:docChgLst>
    <pc:chgData name="Jessica Weeks" userId="70aea777-b11f-4ecf-870b-b9ac346617bc" providerId="ADAL" clId="{7611A6E6-AF06-4EEA-9119-BA131333C70B}"/>
    <pc:docChg chg="undo custSel addSld delSld modSld">
      <pc:chgData name="Jessica Weeks" userId="70aea777-b11f-4ecf-870b-b9ac346617bc" providerId="ADAL" clId="{7611A6E6-AF06-4EEA-9119-BA131333C70B}" dt="2023-10-02T07:04:46.249" v="10" actId="47"/>
      <pc:docMkLst>
        <pc:docMk/>
      </pc:docMkLst>
      <pc:sldChg chg="addSp delSp add del setBg delDesignElem">
        <pc:chgData name="Jessica Weeks" userId="70aea777-b11f-4ecf-870b-b9ac346617bc" providerId="ADAL" clId="{7611A6E6-AF06-4EEA-9119-BA131333C70B}" dt="2023-10-02T07:04:44.958" v="9"/>
        <pc:sldMkLst>
          <pc:docMk/>
          <pc:sldMk cId="568453876" sldId="256"/>
        </pc:sldMkLst>
      </pc:sldChg>
      <pc:sldChg chg="new add del">
        <pc:chgData name="Jessica Weeks" userId="70aea777-b11f-4ecf-870b-b9ac346617bc" providerId="ADAL" clId="{7611A6E6-AF06-4EEA-9119-BA131333C70B}" dt="2023-10-02T07:04:46.249" v="10" actId="47"/>
        <pc:sldMkLst>
          <pc:docMk/>
          <pc:sldMk cId="1921432015" sldId="288"/>
        </pc:sldMkLst>
      </pc:sldChg>
      <pc:sldChg chg="add del">
        <pc:chgData name="Jessica Weeks" userId="70aea777-b11f-4ecf-870b-b9ac346617bc" providerId="ADAL" clId="{7611A6E6-AF06-4EEA-9119-BA131333C70B}" dt="2023-10-02T07:04:44.958" v="9"/>
        <pc:sldMkLst>
          <pc:docMk/>
          <pc:sldMk cId="3193790833" sldId="289"/>
        </pc:sldMkLst>
      </pc:sldChg>
    </pc:docChg>
  </pc:docChgLst>
  <pc:docChgLst>
    <pc:chgData name="Jessica Weeks" userId="70aea777-b11f-4ecf-870b-b9ac346617bc" providerId="ADAL" clId="{97EE2249-9FD5-469D-96E2-B8AC4FC72D91}"/>
    <pc:docChg chg="custSel addSld delSld modSld sldOrd delMainMaster">
      <pc:chgData name="Jessica Weeks" userId="70aea777-b11f-4ecf-870b-b9ac346617bc" providerId="ADAL" clId="{97EE2249-9FD5-469D-96E2-B8AC4FC72D91}" dt="2025-03-28T09:00:22.788" v="240" actId="47"/>
      <pc:docMkLst>
        <pc:docMk/>
      </pc:docMkLst>
      <pc:sldChg chg="del">
        <pc:chgData name="Jessica Weeks" userId="70aea777-b11f-4ecf-870b-b9ac346617bc" providerId="ADAL" clId="{97EE2249-9FD5-469D-96E2-B8AC4FC72D91}" dt="2025-03-27T14:13:59.199" v="0" actId="47"/>
        <pc:sldMkLst>
          <pc:docMk/>
          <pc:sldMk cId="568453876" sldId="256"/>
        </pc:sldMkLst>
      </pc:sldChg>
      <pc:sldChg chg="delSp modSp mod delAnim">
        <pc:chgData name="Jessica Weeks" userId="70aea777-b11f-4ecf-870b-b9ac346617bc" providerId="ADAL" clId="{97EE2249-9FD5-469D-96E2-B8AC4FC72D91}" dt="2025-03-27T14:22:26.642" v="239" actId="20577"/>
        <pc:sldMkLst>
          <pc:docMk/>
          <pc:sldMk cId="1887409500" sldId="262"/>
        </pc:sldMkLst>
        <pc:spChg chg="mod">
          <ac:chgData name="Jessica Weeks" userId="70aea777-b11f-4ecf-870b-b9ac346617bc" providerId="ADAL" clId="{97EE2249-9FD5-469D-96E2-B8AC4FC72D91}" dt="2025-03-27T14:22:26.642" v="239" actId="20577"/>
          <ac:spMkLst>
            <pc:docMk/>
            <pc:sldMk cId="1887409500" sldId="262"/>
            <ac:spMk id="3" creationId="{00000000-0000-0000-0000-000000000000}"/>
          </ac:spMkLst>
        </pc:spChg>
        <pc:picChg chg="del">
          <ac:chgData name="Jessica Weeks" userId="70aea777-b11f-4ecf-870b-b9ac346617bc" providerId="ADAL" clId="{97EE2249-9FD5-469D-96E2-B8AC4FC72D91}" dt="2025-03-27T14:17:19.292" v="134" actId="478"/>
          <ac:picMkLst>
            <pc:docMk/>
            <pc:sldMk cId="1887409500" sldId="262"/>
            <ac:picMk id="11" creationId="{396BDFD6-3FE1-2604-D5C7-B55E14908C5B}"/>
          </ac:picMkLst>
        </pc:picChg>
      </pc:sldChg>
      <pc:sldChg chg="addSp modSp mod ord">
        <pc:chgData name="Jessica Weeks" userId="70aea777-b11f-4ecf-870b-b9ac346617bc" providerId="ADAL" clId="{97EE2249-9FD5-469D-96E2-B8AC4FC72D91}" dt="2025-03-27T14:16:12.180" v="126" actId="1076"/>
        <pc:sldMkLst>
          <pc:docMk/>
          <pc:sldMk cId="1437788652" sldId="275"/>
        </pc:sldMkLst>
        <pc:spChg chg="mod">
          <ac:chgData name="Jessica Weeks" userId="70aea777-b11f-4ecf-870b-b9ac346617bc" providerId="ADAL" clId="{97EE2249-9FD5-469D-96E2-B8AC4FC72D91}" dt="2025-03-27T14:16:01.525" v="119" actId="20577"/>
          <ac:spMkLst>
            <pc:docMk/>
            <pc:sldMk cId="1437788652" sldId="275"/>
            <ac:spMk id="4" creationId="{00000000-0000-0000-0000-000000000000}"/>
          </ac:spMkLst>
        </pc:spChg>
        <pc:spChg chg="mod">
          <ac:chgData name="Jessica Weeks" userId="70aea777-b11f-4ecf-870b-b9ac346617bc" providerId="ADAL" clId="{97EE2249-9FD5-469D-96E2-B8AC4FC72D91}" dt="2025-03-27T14:16:10.540" v="125" actId="1076"/>
          <ac:spMkLst>
            <pc:docMk/>
            <pc:sldMk cId="1437788652" sldId="275"/>
            <ac:spMk id="5" creationId="{00000000-0000-0000-0000-000000000000}"/>
          </ac:spMkLst>
        </pc:spChg>
        <pc:picChg chg="mod">
          <ac:chgData name="Jessica Weeks" userId="70aea777-b11f-4ecf-870b-b9ac346617bc" providerId="ADAL" clId="{97EE2249-9FD5-469D-96E2-B8AC4FC72D91}" dt="2025-03-27T14:16:04.933" v="121" actId="1076"/>
          <ac:picMkLst>
            <pc:docMk/>
            <pc:sldMk cId="1437788652" sldId="275"/>
            <ac:picMk id="3" creationId="{00000000-0000-0000-0000-000000000000}"/>
          </ac:picMkLst>
        </pc:picChg>
        <pc:picChg chg="add mod">
          <ac:chgData name="Jessica Weeks" userId="70aea777-b11f-4ecf-870b-b9ac346617bc" providerId="ADAL" clId="{97EE2249-9FD5-469D-96E2-B8AC4FC72D91}" dt="2025-03-27T14:16:12.180" v="126" actId="1076"/>
          <ac:picMkLst>
            <pc:docMk/>
            <pc:sldMk cId="1437788652" sldId="275"/>
            <ac:picMk id="2050" creationId="{E5D07E09-6839-C4BB-6C2B-01C45065A9EE}"/>
          </ac:picMkLst>
        </pc:picChg>
      </pc:sldChg>
      <pc:sldChg chg="addSp delSp modSp mod">
        <pc:chgData name="Jessica Weeks" userId="70aea777-b11f-4ecf-870b-b9ac346617bc" providerId="ADAL" clId="{97EE2249-9FD5-469D-96E2-B8AC4FC72D91}" dt="2025-03-27T14:17:02.855" v="133" actId="1076"/>
        <pc:sldMkLst>
          <pc:docMk/>
          <pc:sldMk cId="1060761188" sldId="285"/>
        </pc:sldMkLst>
        <pc:picChg chg="add mod">
          <ac:chgData name="Jessica Weeks" userId="70aea777-b11f-4ecf-870b-b9ac346617bc" providerId="ADAL" clId="{97EE2249-9FD5-469D-96E2-B8AC4FC72D91}" dt="2025-03-27T14:17:02.855" v="133" actId="1076"/>
          <ac:picMkLst>
            <pc:docMk/>
            <pc:sldMk cId="1060761188" sldId="285"/>
            <ac:picMk id="4" creationId="{46221EF2-5143-0162-55B9-9D2E0DB65EBA}"/>
          </ac:picMkLst>
        </pc:picChg>
        <pc:picChg chg="del">
          <ac:chgData name="Jessica Weeks" userId="70aea777-b11f-4ecf-870b-b9ac346617bc" providerId="ADAL" clId="{97EE2249-9FD5-469D-96E2-B8AC4FC72D91}" dt="2025-03-27T14:16:55.978" v="127" actId="478"/>
          <ac:picMkLst>
            <pc:docMk/>
            <pc:sldMk cId="1060761188" sldId="285"/>
            <ac:picMk id="11" creationId="{5677DDA3-42A6-1506-2F79-87B4140AD4E5}"/>
          </ac:picMkLst>
        </pc:picChg>
      </pc:sldChg>
      <pc:sldChg chg="del">
        <pc:chgData name="Jessica Weeks" userId="70aea777-b11f-4ecf-870b-b9ac346617bc" providerId="ADAL" clId="{97EE2249-9FD5-469D-96E2-B8AC4FC72D91}" dt="2025-03-28T09:00:22.788" v="240" actId="47"/>
        <pc:sldMkLst>
          <pc:docMk/>
          <pc:sldMk cId="3223247771" sldId="287"/>
        </pc:sldMkLst>
      </pc:sldChg>
      <pc:sldChg chg="new del">
        <pc:chgData name="Jessica Weeks" userId="70aea777-b11f-4ecf-870b-b9ac346617bc" providerId="ADAL" clId="{97EE2249-9FD5-469D-96E2-B8AC4FC72D91}" dt="2025-03-27T14:15:55.617" v="108" actId="47"/>
        <pc:sldMkLst>
          <pc:docMk/>
          <pc:sldMk cId="1986977704" sldId="288"/>
        </pc:sldMkLst>
      </pc:sldChg>
      <pc:sldChg chg="addSp delSp modSp add del mod ord modAnim">
        <pc:chgData name="Jessica Weeks" userId="70aea777-b11f-4ecf-870b-b9ac346617bc" providerId="ADAL" clId="{97EE2249-9FD5-469D-96E2-B8AC4FC72D91}" dt="2025-03-27T14:15:57.885" v="109" actId="47"/>
        <pc:sldMkLst>
          <pc:docMk/>
          <pc:sldMk cId="1542232667" sldId="289"/>
        </pc:sldMkLst>
        <pc:spChg chg="mod">
          <ac:chgData name="Jessica Weeks" userId="70aea777-b11f-4ecf-870b-b9ac346617bc" providerId="ADAL" clId="{97EE2249-9FD5-469D-96E2-B8AC4FC72D91}" dt="2025-03-27T14:14:31.465" v="95" actId="20577"/>
          <ac:spMkLst>
            <pc:docMk/>
            <pc:sldMk cId="1542232667" sldId="289"/>
            <ac:spMk id="3" creationId="{00000000-0000-0000-0000-000000000000}"/>
          </ac:spMkLst>
        </pc:sp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4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5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6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7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8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8.064" v="97" actId="478"/>
          <ac:picMkLst>
            <pc:docMk/>
            <pc:sldMk cId="1542232667" sldId="289"/>
            <ac:picMk id="10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11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12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13" creationId="{00000000-0000-0000-0000-000000000000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14" creationId="{B2C384AA-5AA3-3854-56E8-7E7E9016BE8C}"/>
          </ac:picMkLst>
        </pc:picChg>
        <pc:picChg chg="add mod">
          <ac:chgData name="Jessica Weeks" userId="70aea777-b11f-4ecf-870b-b9ac346617bc" providerId="ADAL" clId="{97EE2249-9FD5-469D-96E2-B8AC4FC72D91}" dt="2025-03-27T14:14:43.547" v="100" actId="1076"/>
          <ac:picMkLst>
            <pc:docMk/>
            <pc:sldMk cId="1542232667" sldId="289"/>
            <ac:picMk id="15" creationId="{D7982B41-FE1B-7B80-9C1D-BE87D35C1236}"/>
          </ac:picMkLst>
        </pc:picChg>
        <pc:picChg chg="del">
          <ac:chgData name="Jessica Weeks" userId="70aea777-b11f-4ecf-870b-b9ac346617bc" providerId="ADAL" clId="{97EE2249-9FD5-469D-96E2-B8AC4FC72D91}" dt="2025-03-27T14:14:36.806" v="96" actId="478"/>
          <ac:picMkLst>
            <pc:docMk/>
            <pc:sldMk cId="1542232667" sldId="289"/>
            <ac:picMk id="19" creationId="{2133D7BE-F130-D36B-CEF6-77EB927A6D0B}"/>
          </ac:picMkLst>
        </pc:picChg>
        <pc:picChg chg="add mod">
          <ac:chgData name="Jessica Weeks" userId="70aea777-b11f-4ecf-870b-b9ac346617bc" providerId="ADAL" clId="{97EE2249-9FD5-469D-96E2-B8AC4FC72D91}" dt="2025-03-27T14:15:54.098" v="107" actId="1076"/>
          <ac:picMkLst>
            <pc:docMk/>
            <pc:sldMk cId="1542232667" sldId="289"/>
            <ac:picMk id="1026" creationId="{558A1FD6-A6BE-7EFF-F73D-FDEF93CCF995}"/>
          </ac:picMkLst>
        </pc:picChg>
      </pc:sldChg>
      <pc:sldChg chg="del">
        <pc:chgData name="Jessica Weeks" userId="70aea777-b11f-4ecf-870b-b9ac346617bc" providerId="ADAL" clId="{97EE2249-9FD5-469D-96E2-B8AC4FC72D91}" dt="2025-03-27T14:13:59.199" v="0" actId="47"/>
        <pc:sldMkLst>
          <pc:docMk/>
          <pc:sldMk cId="3193790833" sldId="289"/>
        </pc:sldMkLst>
      </pc:sldChg>
      <pc:sldMasterChg chg="del delSldLayout">
        <pc:chgData name="Jessica Weeks" userId="70aea777-b11f-4ecf-870b-b9ac346617bc" providerId="ADAL" clId="{97EE2249-9FD5-469D-96E2-B8AC4FC72D91}" dt="2025-03-27T14:13:59.199" v="0" actId="47"/>
        <pc:sldMasterMkLst>
          <pc:docMk/>
          <pc:sldMasterMk cId="4122474352" sldId="2147483660"/>
        </pc:sldMasterMkLst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3545841132" sldId="2147483661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2035881125" sldId="2147483662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4294158481" sldId="2147483663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2425664334" sldId="2147483664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2030836662" sldId="2147483665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2317967909" sldId="2147483666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962003023" sldId="2147483667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2081470928" sldId="2147483668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820266209" sldId="2147483669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4105541841" sldId="2147483670"/>
          </pc:sldLayoutMkLst>
        </pc:sldLayoutChg>
        <pc:sldLayoutChg chg="del">
          <pc:chgData name="Jessica Weeks" userId="70aea777-b11f-4ecf-870b-b9ac346617bc" providerId="ADAL" clId="{97EE2249-9FD5-469D-96E2-B8AC4FC72D91}" dt="2025-03-27T14:13:59.199" v="0" actId="47"/>
          <pc:sldLayoutMkLst>
            <pc:docMk/>
            <pc:sldMasterMk cId="4122474352" sldId="2147483660"/>
            <pc:sldLayoutMk cId="489417793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9937C-2A49-CA21-4C81-DDEFF3D922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93BF8B-B680-EE32-597B-8830F1D1B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239137-0141-9734-54FB-9AE8216E9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55C8D0-5365-D325-D331-387883B43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6FA33-936D-04B3-D320-C7525B1E2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33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92AD1-FCD9-F5A0-BF5E-5100784BD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98C0D3-8930-7E13-9410-6C62372165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DB094-00B8-FF9C-C521-66A422038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99827-9FF0-A4D9-90CA-78F2EFCF8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D3256-0235-8D8C-956E-BED1FBC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44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FF229-345A-9197-00E2-5F8B2FBE8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B3DD19-8DD1-D532-1603-6AE025F29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2D0852-599F-BCA3-6E91-7B78F43D8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8D1A5-6530-5F7E-6EB3-E18B490E3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5D903-2A07-63A5-44EA-F102EB035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60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D7E7B-3231-F8E3-A5CD-7B38C74A1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6C245-9458-D283-8F4A-329169612D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1FD17E-8C05-2838-76B0-6C1F4BF7F2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EE979-CBE0-44DC-F695-FC89CD333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86132-8417-4B9B-9974-358005668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8AA66-66D7-CEB4-C54A-CD638718B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98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8FF3E-B7B3-451A-46C5-4C4AC2B75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A0D4C-1457-DEEE-B82B-20BB229B4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0A8DFB-957B-E566-823C-A5FB916C49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706FDB-96F0-32C0-47E5-659199922A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A84FCF-02A7-7D09-E548-A8FD4D7C71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988591-12F1-0DB5-3C11-265F2E176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6AB91A-D1F3-E3FE-4B4E-45FFE42AC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AC62CE-7112-1BA5-6FE6-3F30A73B0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824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98659-AF9F-ADEA-40A3-33B203823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705556-18DA-2CD6-A07A-4AE49E081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78D258-173C-032E-74B1-476B99122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838CB4-26A7-05F2-B2A4-58DB53BBF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44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0456E6-B3CE-6503-BBFD-BFFAB35E0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84F2FE-A0F9-9BBF-A4A4-6C1964534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7E4F23-C58D-0C3D-7B05-D56518F26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23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F8E1A-4F45-1DA4-AFF1-A4B78E56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C9399-EF73-E2EA-8C78-636DC6072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CCC675-B780-7754-4883-90AD8EDE6B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C68811-FEB0-526B-FC9D-41401AB9F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E1F727-727F-F6AB-262C-6F1813563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E67CD-5814-4B1E-4311-105C84B32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054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41793-6B0D-F84A-736A-F930DFFBA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117FAA-320D-4185-A550-52E5185A25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0FBA9-48BB-058C-14AD-68350A315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BE09C4-3A47-BB2B-1294-44C55EA22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E7F5DC-C703-95FC-0518-2988EA58A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141B86-A3AB-844E-3825-78070D49F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396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DA28F-8EFC-97D2-65CC-DAB8D0C51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C6AAD1-A545-63E6-EC6B-660A27A628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2F577A-F0B6-79E2-35AC-786017916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A6EFF-7901-7F96-95E7-2027F7D9D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6EEF9-BDAA-D9A6-A556-AE640134F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298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FCDA17-9E39-FC30-813B-C81C61E03A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DEB0FE-74DA-62E4-D9E4-576AF85B6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CB37C-6FE8-7D49-9A21-77BA71C71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7B590C-CEF9-33BA-494E-62715ABE8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8C2C-702B-44D2-DB4F-7F135FE1A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355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195CE5-0814-FBC6-C7F7-28A6436A5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264BB-2FB6-A86E-4FAC-3BA790FF74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F3A14-609E-FDCB-F58A-A6B15522FF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AF26B-A5C8-4FD6-A8B5-C75175799D12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541B5-5767-601B-F8CA-5CFE3F39C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41028-447D-3A1E-6B12-CEEB89ECA5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C0289-D03C-4AE2-9BBE-7D71EFC2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281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4.png"/><Relationship Id="rId5" Type="http://schemas.openxmlformats.org/officeDocument/2006/relationships/image" Target="../media/image22.jpe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9.gif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8.emf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mailto:Competitions@gordons.schoo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arthshotprize.org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8474"/>
            <a:ext cx="6137291" cy="37347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2848" y="2616590"/>
            <a:ext cx="10320082" cy="2045879"/>
          </a:xfrm>
        </p:spPr>
        <p:txBody>
          <a:bodyPr>
            <a:normAutofit fontScale="90000"/>
          </a:bodyPr>
          <a:lstStyle/>
          <a:p>
            <a:r>
              <a:rPr lang="en-GB" sz="8000" b="1" dirty="0">
                <a:latin typeface="Amasis MT Pro Black" panose="02040A04050005020304" pitchFamily="18" charset="0"/>
              </a:rPr>
              <a:t>The Headmaster’s Global Citizen Award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62470"/>
            <a:ext cx="9144000" cy="972238"/>
          </a:xfrm>
        </p:spPr>
        <p:txBody>
          <a:bodyPr>
            <a:normAutofit/>
          </a:bodyPr>
          <a:lstStyle/>
          <a:p>
            <a:r>
              <a:rPr lang="en-GB" sz="3200" b="1" dirty="0"/>
              <a:t>For students in Key Stage 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AFFFC5-B976-8EA0-23FF-7F6187E393D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170" r="10803"/>
          <a:stretch/>
        </p:blipFill>
        <p:spPr>
          <a:xfrm>
            <a:off x="10057280" y="0"/>
            <a:ext cx="2134720" cy="2616591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32F6660-04EC-CACE-2578-AFB8D91F0F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7005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37"/>
    </mc:Choice>
    <mc:Fallback xmlns="">
      <p:transition spd="slow" advTm="13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r="4890" b="1"/>
          <a:stretch/>
        </p:blipFill>
        <p:spPr>
          <a:xfrm>
            <a:off x="-78828" y="-11422"/>
            <a:ext cx="12192000" cy="6857990"/>
          </a:xfrm>
          <a:prstGeom prst="rect">
            <a:avLst/>
          </a:prstGeom>
        </p:spPr>
      </p:pic>
      <p:sp>
        <p:nvSpPr>
          <p:cNvPr id="1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5" name="Rectangle 4"/>
          <p:cNvSpPr/>
          <p:nvPr/>
        </p:nvSpPr>
        <p:spPr>
          <a:xfrm>
            <a:off x="-190885" y="415741"/>
            <a:ext cx="4204137" cy="1342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atin typeface="Amasis MT Pro Black" panose="02040A04050005020304" pitchFamily="18" charset="0"/>
                <a:ea typeface="+mj-ea"/>
                <a:cs typeface="+mj-cs"/>
              </a:rPr>
              <a:t>OUR BIGGEST AND BEST COMPETITION!</a:t>
            </a:r>
            <a:endParaRPr lang="en-US" sz="3600" dirty="0">
              <a:latin typeface="Amasis MT Pro Black" panose="02040A04050005020304" pitchFamily="18" charset="0"/>
              <a:ea typeface="+mj-ea"/>
              <a:cs typeface="+mj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5085471" y="3589021"/>
            <a:ext cx="6611815" cy="32575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Amasis MT Pro Black" panose="02040A04050005020304" pitchFamily="18" charset="0"/>
              </a:rPr>
              <a:t>Gordon’s is committed to supporting the </a:t>
            </a:r>
            <a:r>
              <a:rPr lang="en-US" sz="2400" b="1" u="sng" dirty="0">
                <a:latin typeface="Amasis MT Pro Black" panose="02040A04050005020304" pitchFamily="18" charset="0"/>
              </a:rPr>
              <a:t>United Nations 17 Sustainable Development Goals </a:t>
            </a:r>
            <a:r>
              <a:rPr lang="en-US" sz="2400" dirty="0">
                <a:latin typeface="Amasis MT Pro Black" panose="02040A04050005020304" pitchFamily="18" charset="0"/>
              </a:rPr>
              <a:t>and, to that end, is offering this competition to both promote these goals and engage our students in considering ways in which the issues can be addressed and resolved. </a:t>
            </a: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7364C221-D147-EA11-D4A2-50B4980190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0491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69"/>
    </mc:Choice>
    <mc:Fallback xmlns="">
      <p:transition spd="slow" advTm="137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6" name="Picture 2" descr="11 tips for travelling in Costa Rica | Rough Guides">
            <a:extLst>
              <a:ext uri="{FF2B5EF4-FFF2-40B4-BE49-F238E27FC236}">
                <a16:creationId xmlns:a16="http://schemas.microsoft.com/office/drawing/2014/main" id="{E52F3BE8-4CAA-114E-A08D-4C4747024B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22"/>
          <a:stretch/>
        </p:blipFill>
        <p:spPr bwMode="auto">
          <a:xfrm>
            <a:off x="20" y="10"/>
            <a:ext cx="994706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035" name="Freeform: Shape 1034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8D6C31-5C9B-C379-B808-DBF0A7E09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7949" y="580136"/>
            <a:ext cx="3633746" cy="776169"/>
          </a:xfrm>
        </p:spPr>
        <p:txBody>
          <a:bodyPr anchor="b">
            <a:normAutofit fontScale="90000"/>
          </a:bodyPr>
          <a:lstStyle/>
          <a:p>
            <a:r>
              <a:rPr lang="en-GB" sz="5400" dirty="0">
                <a:latin typeface="Amasis MT Pro Black" panose="02040A04050005020304" pitchFamily="18" charset="0"/>
              </a:rPr>
              <a:t>What is it?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01CF-7263-0D10-C6EB-A08FCC9A8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6279" y="1744394"/>
            <a:ext cx="4494627" cy="4382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masis MT Pro Black" panose="02040A04050005020304" pitchFamily="18" charset="0"/>
              </a:rPr>
              <a:t>Put simply:</a:t>
            </a:r>
          </a:p>
          <a:p>
            <a:pPr marL="0" indent="0" algn="ctr">
              <a:buNone/>
            </a:pPr>
            <a:r>
              <a:rPr lang="en-GB" dirty="0">
                <a:latin typeface="Amasis MT Pro Black" panose="02040A04050005020304" pitchFamily="18" charset="0"/>
              </a:rPr>
              <a:t>A competition to engage with and attempt to tackle some of the biggest threats to our world and a chance to win a Red Letter Day and sponsorship of a student in Costa Rica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83F8BDA2-95A4-FCCC-1800-CB8711EB46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6229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54"/>
    </mc:Choice>
    <mc:Fallback xmlns="">
      <p:transition spd="slow" advTm="16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43734" y="5610578"/>
            <a:ext cx="857956" cy="1151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7" y="193135"/>
            <a:ext cx="12181533" cy="5993176"/>
          </a:xfrm>
          <a:prstGeom prst="rect">
            <a:avLst/>
          </a:prstGeom>
        </p:spPr>
      </p:pic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F03BCB83-40EA-BF34-C74C-666C35E1D9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9968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40"/>
    </mc:Choice>
    <mc:Fallback xmlns="">
      <p:transition spd="slow" advTm="20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477870-C64A-4E35-8F2F-05B7114F3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778" y="185063"/>
            <a:ext cx="6268770" cy="117780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GB" sz="5200" b="1" dirty="0">
                <a:latin typeface="Amasis MT Pro Black" panose="02040A04050005020304" pitchFamily="18" charset="0"/>
              </a:rPr>
              <a:t>How do you enter the competition?</a:t>
            </a:r>
          </a:p>
        </p:txBody>
      </p:sp>
      <p:sp>
        <p:nvSpPr>
          <p:cNvPr id="11" name="!!accent">
            <a:extLst>
              <a:ext uri="{FF2B5EF4-FFF2-40B4-BE49-F238E27FC236}">
                <a16:creationId xmlns:a16="http://schemas.microsoft.com/office/drawing/2014/main" id="{8AEA628B-C8FF-4D0B-B111-F101F580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663BD0-064C-40FC-A331-F49FCA953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540" y="1890574"/>
            <a:ext cx="7417558" cy="496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Present your views about </a:t>
            </a:r>
            <a:r>
              <a:rPr lang="en-GB" sz="2400" b="1" u="sng" dirty="0"/>
              <a:t>one</a:t>
            </a:r>
            <a:r>
              <a:rPr lang="en-GB" sz="2400" dirty="0"/>
              <a:t> of the UN 17 Sustainable Development Goals and how you think it might be </a:t>
            </a:r>
            <a:r>
              <a:rPr lang="en-GB" sz="2400" b="1" u="sng" dirty="0"/>
              <a:t>addressed</a:t>
            </a:r>
            <a:r>
              <a:rPr lang="en-GB" sz="2400" dirty="0"/>
              <a:t> and </a:t>
            </a:r>
            <a:r>
              <a:rPr lang="en-GB" sz="2400" b="1" u="sng" dirty="0"/>
              <a:t>resolved</a:t>
            </a:r>
            <a:r>
              <a:rPr lang="en-GB" sz="2400" dirty="0"/>
              <a:t>. </a:t>
            </a:r>
          </a:p>
          <a:p>
            <a:pPr marL="0" indent="0">
              <a:buNone/>
            </a:pPr>
            <a:r>
              <a:rPr lang="en-GB" sz="2400" dirty="0"/>
              <a:t>In order to do this successfully you should include the following: </a:t>
            </a:r>
          </a:p>
          <a:p>
            <a:pPr marL="0" indent="0">
              <a:buNone/>
            </a:pPr>
            <a:endParaRPr lang="en-GB" sz="2400" dirty="0"/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Basic information outlining the issue.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Who and/or what is impacted by the issue?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Where in the world is the issue most prevalent / in need of resolving and why?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What barriers stand in the way of resolving the issue?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How you would attempt to resolve the issue?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4" descr="Photograph of the earth">
            <a:extLst>
              <a:ext uri="{FF2B5EF4-FFF2-40B4-BE49-F238E27FC236}">
                <a16:creationId xmlns:a16="http://schemas.microsoft.com/office/drawing/2014/main" id="{4025D70D-71E2-8A6C-F689-4ADA9D61CE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745" r="34280"/>
          <a:stretch/>
        </p:blipFill>
        <p:spPr>
          <a:xfrm>
            <a:off x="7684006" y="10"/>
            <a:ext cx="4507993" cy="6857990"/>
          </a:xfrm>
          <a:prstGeom prst="rect">
            <a:avLst/>
          </a:prstGeom>
        </p:spPr>
      </p:pic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7A31FB16-DF44-BBCA-6D44-6E9D66CF27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9776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08"/>
    </mc:Choice>
    <mc:Fallback xmlns="">
      <p:transition spd="slow" advTm="35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8" name="Rectangle 3097">
            <a:extLst>
              <a:ext uri="{FF2B5EF4-FFF2-40B4-BE49-F238E27FC236}">
                <a16:creationId xmlns:a16="http://schemas.microsoft.com/office/drawing/2014/main" id="{E817EB35-4D5C-493B-8459-98C99FD166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0" name="Arc 3099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640269" flipV="1">
            <a:off x="5586861" y="-553943"/>
            <a:ext cx="3944178" cy="3944178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55"/>
            <a:ext cx="4795164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Amasis MT Pro Black" panose="02040A04050005020304" pitchFamily="18" charset="0"/>
              </a:rPr>
              <a:t>Additional Information: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365" y="1825625"/>
            <a:ext cx="5415002" cy="486177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Competition entries can be presented in </a:t>
            </a:r>
            <a:r>
              <a:rPr lang="en-GB" b="1" u="sng" dirty="0"/>
              <a:t>any format</a:t>
            </a:r>
          </a:p>
          <a:p>
            <a:pPr lvl="1"/>
            <a:r>
              <a:rPr lang="en-GB" sz="2800" dirty="0"/>
              <a:t>Poster</a:t>
            </a:r>
          </a:p>
          <a:p>
            <a:pPr lvl="1"/>
            <a:r>
              <a:rPr lang="en-GB" sz="2800" dirty="0"/>
              <a:t>Artwork</a:t>
            </a:r>
          </a:p>
          <a:p>
            <a:pPr lvl="1"/>
            <a:r>
              <a:rPr lang="en-GB" sz="2800" dirty="0"/>
              <a:t>Project book</a:t>
            </a:r>
          </a:p>
          <a:p>
            <a:pPr lvl="1"/>
            <a:r>
              <a:rPr lang="en-GB" sz="2800" dirty="0"/>
              <a:t>PowerPoint</a:t>
            </a:r>
          </a:p>
          <a:p>
            <a:pPr lvl="1"/>
            <a:r>
              <a:rPr lang="en-GB" sz="2800" dirty="0"/>
              <a:t>Essay</a:t>
            </a:r>
          </a:p>
          <a:p>
            <a:pPr lvl="1"/>
            <a:r>
              <a:rPr lang="en-GB" sz="2800" dirty="0"/>
              <a:t>Film etc. </a:t>
            </a:r>
          </a:p>
          <a:p>
            <a:endParaRPr lang="en-GB" dirty="0"/>
          </a:p>
          <a:p>
            <a:r>
              <a:rPr lang="en-GB" dirty="0"/>
              <a:t>Students must work </a:t>
            </a:r>
            <a:r>
              <a:rPr lang="en-GB" b="1" u="sng" dirty="0"/>
              <a:t>individually</a:t>
            </a:r>
            <a:r>
              <a:rPr lang="en-GB" dirty="0"/>
              <a:t> </a:t>
            </a:r>
          </a:p>
          <a:p>
            <a:r>
              <a:rPr lang="en-GB" dirty="0"/>
              <a:t>Key focus on the </a:t>
            </a:r>
            <a:r>
              <a:rPr lang="en-GB" b="1" dirty="0"/>
              <a:t>solution</a:t>
            </a:r>
            <a:endParaRPr lang="en-GB" dirty="0"/>
          </a:p>
        </p:txBody>
      </p:sp>
      <p:pic>
        <p:nvPicPr>
          <p:cNvPr id="3076" name="Picture 4" descr="Art History — Sustainability. Art and sustainability share a close… | by  Marco Torres | Medium">
            <a:extLst>
              <a:ext uri="{FF2B5EF4-FFF2-40B4-BE49-F238E27FC236}">
                <a16:creationId xmlns:a16="http://schemas.microsoft.com/office/drawing/2014/main" id="{D07B7A99-5964-7EEF-371F-AD72ED6529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9" r="9688" b="-2"/>
          <a:stretch/>
        </p:blipFill>
        <p:spPr bwMode="auto">
          <a:xfrm>
            <a:off x="6045200" y="10"/>
            <a:ext cx="3343282" cy="2905636"/>
          </a:xfrm>
          <a:custGeom>
            <a:avLst/>
            <a:gdLst/>
            <a:ahLst/>
            <a:cxnLst/>
            <a:rect l="l" t="t" r="r" b="b"/>
            <a:pathLst>
              <a:path w="3343282" h="2905646">
                <a:moveTo>
                  <a:pt x="546801" y="0"/>
                </a:moveTo>
                <a:lnTo>
                  <a:pt x="2796481" y="0"/>
                </a:lnTo>
                <a:lnTo>
                  <a:pt x="2853670" y="51976"/>
                </a:lnTo>
                <a:cubicBezTo>
                  <a:pt x="3156177" y="354484"/>
                  <a:pt x="3343282" y="772394"/>
                  <a:pt x="3343282" y="1234005"/>
                </a:cubicBezTo>
                <a:cubicBezTo>
                  <a:pt x="3343282" y="2157227"/>
                  <a:pt x="2594863" y="2905646"/>
                  <a:pt x="1671641" y="2905646"/>
                </a:cubicBezTo>
                <a:cubicBezTo>
                  <a:pt x="748420" y="2905646"/>
                  <a:pt x="0" y="2157227"/>
                  <a:pt x="0" y="1234005"/>
                </a:cubicBezTo>
                <a:cubicBezTo>
                  <a:pt x="0" y="772394"/>
                  <a:pt x="187105" y="354484"/>
                  <a:pt x="489613" y="5197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artoon Paint Brush PNG Picture, Cartoon Paint Brush Illustration, Paint  Brush, Brush, Cartoon Clipart PNG Image For Free Download in 2022 | Cartoon  painting, Cartoon clip art, Paint brushes">
            <a:extLst>
              <a:ext uri="{FF2B5EF4-FFF2-40B4-BE49-F238E27FC236}">
                <a16:creationId xmlns:a16="http://schemas.microsoft.com/office/drawing/2014/main" id="{672AF69E-DA5F-87B2-57A3-CF056277F8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" b="8120"/>
          <a:stretch/>
        </p:blipFill>
        <p:spPr bwMode="auto">
          <a:xfrm>
            <a:off x="6172241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ake a film adventure - The Well : The Well">
            <a:extLst>
              <a:ext uri="{FF2B5EF4-FFF2-40B4-BE49-F238E27FC236}">
                <a16:creationId xmlns:a16="http://schemas.microsoft.com/office/drawing/2014/main" id="{FEC363B0-AB05-C6A2-FA38-E521E48678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12" r="2343" b="2"/>
          <a:stretch/>
        </p:blipFill>
        <p:spPr bwMode="auto">
          <a:xfrm>
            <a:off x="9523005" y="10"/>
            <a:ext cx="2668994" cy="3864758"/>
          </a:xfrm>
          <a:custGeom>
            <a:avLst/>
            <a:gdLst/>
            <a:ahLst/>
            <a:cxnLst/>
            <a:rect l="l" t="t" r="r" b="b"/>
            <a:pathLst>
              <a:path w="2668994" h="3864768">
                <a:moveTo>
                  <a:pt x="1215406" y="0"/>
                </a:moveTo>
                <a:lnTo>
                  <a:pt x="2668994" y="0"/>
                </a:lnTo>
                <a:lnTo>
                  <a:pt x="2668994" y="3754247"/>
                </a:lnTo>
                <a:lnTo>
                  <a:pt x="2614574" y="3774165"/>
                </a:lnTo>
                <a:cubicBezTo>
                  <a:pt x="2425260" y="3833048"/>
                  <a:pt x="2223979" y="3864768"/>
                  <a:pt x="2015289" y="3864768"/>
                </a:cubicBezTo>
                <a:cubicBezTo>
                  <a:pt x="902276" y="3864768"/>
                  <a:pt x="0" y="2962492"/>
                  <a:pt x="0" y="1849479"/>
                </a:cubicBezTo>
                <a:cubicBezTo>
                  <a:pt x="0" y="1084283"/>
                  <a:pt x="426467" y="418692"/>
                  <a:pt x="1054683" y="7742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icrosoft PowerPoint - Wikipedia">
            <a:extLst>
              <a:ext uri="{FF2B5EF4-FFF2-40B4-BE49-F238E27FC236}">
                <a16:creationId xmlns:a16="http://schemas.microsoft.com/office/drawing/2014/main" id="{5BEFE751-2B14-543A-74A6-D13D830AD7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96" b="-4"/>
          <a:stretch/>
        </p:blipFill>
        <p:spPr bwMode="auto">
          <a:xfrm>
            <a:off x="10404210" y="4001294"/>
            <a:ext cx="1787791" cy="2856706"/>
          </a:xfrm>
          <a:custGeom>
            <a:avLst/>
            <a:gdLst/>
            <a:ahLst/>
            <a:cxnLst/>
            <a:rect l="l" t="t" r="r" b="b"/>
            <a:pathLst>
              <a:path w="1787791" h="2856706">
                <a:moveTo>
                  <a:pt x="1531941" y="0"/>
                </a:moveTo>
                <a:cubicBezTo>
                  <a:pt x="1584820" y="0"/>
                  <a:pt x="1637074" y="2679"/>
                  <a:pt x="1688573" y="7909"/>
                </a:cubicBezTo>
                <a:lnTo>
                  <a:pt x="1787791" y="23052"/>
                </a:lnTo>
                <a:lnTo>
                  <a:pt x="1787791" y="2856706"/>
                </a:lnTo>
                <a:lnTo>
                  <a:pt x="765053" y="2856706"/>
                </a:lnTo>
                <a:lnTo>
                  <a:pt x="675418" y="2802252"/>
                </a:lnTo>
                <a:cubicBezTo>
                  <a:pt x="267919" y="2526951"/>
                  <a:pt x="0" y="2060735"/>
                  <a:pt x="0" y="1531942"/>
                </a:cubicBezTo>
                <a:cubicBezTo>
                  <a:pt x="0" y="685873"/>
                  <a:pt x="685873" y="0"/>
                  <a:pt x="153194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8234181A-D6B0-384E-A1AC-0577D3EF44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5268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82"/>
    </mc:Choice>
    <mc:Fallback xmlns="">
      <p:transition spd="slow" advTm="21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64246">
            <a:off x="1423902" y="1296070"/>
            <a:ext cx="2677456" cy="1471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6270" y="799612"/>
            <a:ext cx="3193757" cy="14916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>
                <a:latin typeface="Amasis MT Pro Black" panose="02040A04050005020304" pitchFamily="18" charset="0"/>
              </a:rPr>
              <a:t>What are the prizes?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08" y="2777383"/>
            <a:ext cx="11796594" cy="21211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Part 1: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The winning entry will receive a gift certificate suffice to cover a </a:t>
            </a:r>
            <a:r>
              <a:rPr lang="en-GB" b="1" dirty="0">
                <a:solidFill>
                  <a:srgbClr val="FF0000"/>
                </a:solidFill>
              </a:rPr>
              <a:t>Red Letter Day under 16 Experience of their choice</a:t>
            </a:r>
            <a:r>
              <a:rPr lang="en-GB" dirty="0"/>
              <a:t>, up to a maximum value of £150.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69171">
            <a:off x="9824508" y="230661"/>
            <a:ext cx="2760276" cy="15871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62500">
            <a:off x="9224428" y="1755066"/>
            <a:ext cx="2423289" cy="13587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62940">
            <a:off x="7885586" y="339447"/>
            <a:ext cx="2534446" cy="15111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009681">
            <a:off x="91198" y="288492"/>
            <a:ext cx="2336612" cy="15719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401187">
            <a:off x="2371419" y="162125"/>
            <a:ext cx="2187864" cy="14501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733694">
            <a:off x="10092232" y="4571378"/>
            <a:ext cx="2387121" cy="15673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478766">
            <a:off x="8541618" y="5333199"/>
            <a:ext cx="2517355" cy="14142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792825">
            <a:off x="41574" y="5137928"/>
            <a:ext cx="2435859" cy="13932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76593">
            <a:off x="1888644" y="5226482"/>
            <a:ext cx="2511022" cy="1398029"/>
          </a:xfrm>
          <a:prstGeom prst="rect">
            <a:avLst/>
          </a:prstGeom>
        </p:spPr>
      </p:pic>
      <p:pic>
        <p:nvPicPr>
          <p:cNvPr id="14" name="Picture 2" descr="red-letter day – Liberal Dictionary">
            <a:extLst>
              <a:ext uri="{FF2B5EF4-FFF2-40B4-BE49-F238E27FC236}">
                <a16:creationId xmlns:a16="http://schemas.microsoft.com/office/drawing/2014/main" id="{B2C384AA-5AA3-3854-56E8-7E7E9016BE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2" r="-3" b="14758"/>
          <a:stretch/>
        </p:blipFill>
        <p:spPr bwMode="auto">
          <a:xfrm>
            <a:off x="4636270" y="4298528"/>
            <a:ext cx="3808694" cy="262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2133D7BE-F130-D36B-CEF6-77EB927A6D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0052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0"/>
    </mc:Choice>
    <mc:Fallback xmlns="">
      <p:transition spd="slow" advTm="12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B99E4D29-5F08-447A-A2A3-AB222BB49F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C0891-42EC-9C81-5D5A-8E4087C756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027" r="14131" b="2"/>
          <a:stretch/>
        </p:blipFill>
        <p:spPr>
          <a:xfrm>
            <a:off x="191084" y="171715"/>
            <a:ext cx="7812386" cy="3724422"/>
          </a:xfrm>
          <a:prstGeom prst="rect">
            <a:avLst/>
          </a:prstGeom>
        </p:spPr>
      </p:pic>
      <p:pic>
        <p:nvPicPr>
          <p:cNvPr id="1026" name="Picture 2" descr="red-letter day – Liberal Dictionary">
            <a:extLst>
              <a:ext uri="{FF2B5EF4-FFF2-40B4-BE49-F238E27FC236}">
                <a16:creationId xmlns:a16="http://schemas.microsoft.com/office/drawing/2014/main" id="{6F4CE4BC-81DA-F70E-2CA9-D93FC38927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2" r="-3" b="14758"/>
          <a:stretch/>
        </p:blipFill>
        <p:spPr bwMode="auto">
          <a:xfrm>
            <a:off x="191087" y="4070780"/>
            <a:ext cx="3808694" cy="262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677DA2-DA05-8064-DD63-8A5A25A5C13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0350" r="-5" b="-5"/>
          <a:stretch/>
        </p:blipFill>
        <p:spPr>
          <a:xfrm>
            <a:off x="4185626" y="4074509"/>
            <a:ext cx="3814183" cy="2605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FFA8E0-EA8D-FCEE-0B5D-5E624DB7AC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325" r="13661" b="3"/>
          <a:stretch/>
        </p:blipFill>
        <p:spPr>
          <a:xfrm>
            <a:off x="8179442" y="2391883"/>
            <a:ext cx="3826711" cy="20722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1EEFA1-5DE0-0B15-2330-611B2783B79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684" r="21829" b="-3"/>
          <a:stretch/>
        </p:blipFill>
        <p:spPr>
          <a:xfrm>
            <a:off x="8193994" y="4620643"/>
            <a:ext cx="3826711" cy="2066908"/>
          </a:xfrm>
          <a:prstGeom prst="rect">
            <a:avLst/>
          </a:prstGeom>
        </p:spPr>
      </p:pic>
      <p:pic>
        <p:nvPicPr>
          <p:cNvPr id="1039" name="Audio 1038">
            <a:hlinkClick r:id="" action="ppaction://media"/>
            <a:extLst>
              <a:ext uri="{FF2B5EF4-FFF2-40B4-BE49-F238E27FC236}">
                <a16:creationId xmlns:a16="http://schemas.microsoft.com/office/drawing/2014/main" id="{192D9C14-8F7E-BFAB-1C65-F0290F6126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221EF2-5143-0162-55B9-9D2E0DB65E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97069" y="-1937"/>
            <a:ext cx="3215839" cy="259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2"/>
    </mc:Choice>
    <mc:Fallback xmlns="">
      <p:transition spd="slow" advTm="18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68157"/>
            <a:ext cx="2885423" cy="475672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9645" y="398497"/>
            <a:ext cx="369723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Black" panose="02040A04050005020304" pitchFamily="18" charset="0"/>
              </a:rPr>
              <a:t>Part 2: </a:t>
            </a:r>
          </a:p>
          <a:p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Black" panose="02040A04050005020304" pitchFamily="18" charset="0"/>
              </a:rPr>
              <a:t>Meet Jordy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225097" y="369704"/>
            <a:ext cx="7147249" cy="35289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latin typeface="Amasis MT Pro Black" panose="02040A04050005020304" pitchFamily="18" charset="0"/>
              </a:rPr>
              <a:t>He is 9 years old, but his life is completely different to yours and mine.</a:t>
            </a:r>
          </a:p>
          <a:p>
            <a:r>
              <a:rPr lang="en-GB" sz="3200" dirty="0">
                <a:latin typeface="Amasis MT Pro Black" panose="02040A04050005020304" pitchFamily="18" charset="0"/>
              </a:rPr>
              <a:t>He lives with his Mum and sister as sadly his dad has died.</a:t>
            </a:r>
          </a:p>
          <a:p>
            <a:r>
              <a:rPr lang="en-GB" sz="3200" dirty="0">
                <a:latin typeface="Amasis MT Pro Black" panose="02040A04050005020304" pitchFamily="18" charset="0"/>
              </a:rPr>
              <a:t>His house is made of wood and has a metal sheet for its roof.</a:t>
            </a:r>
          </a:p>
          <a:p>
            <a:r>
              <a:rPr lang="en-GB" sz="3200" dirty="0">
                <a:latin typeface="Amasis MT Pro Black" panose="02040A04050005020304" pitchFamily="18" charset="0"/>
              </a:rPr>
              <a:t>With this sponsorship, it enables him to go to school and get an education.</a:t>
            </a:r>
          </a:p>
          <a:p>
            <a:r>
              <a:rPr lang="en-GB" sz="3200" dirty="0">
                <a:latin typeface="Amasis MT Pro Black" panose="02040A04050005020304" pitchFamily="18" charset="0"/>
              </a:rPr>
              <a:t>He loves football and wants to look after animals when he is older.</a:t>
            </a:r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05C89B3C-1D42-A3F9-C1C4-237207A968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87500" t="-287500" r="-287500" b="-287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2050" name="Picture 2" descr="Costa Rica | History, Map, Flag, Climate, Population, &amp; Facts | Britannica">
            <a:extLst>
              <a:ext uri="{FF2B5EF4-FFF2-40B4-BE49-F238E27FC236}">
                <a16:creationId xmlns:a16="http://schemas.microsoft.com/office/drawing/2014/main" id="{E5D07E09-6839-C4BB-6C2B-01C45065A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046" y="4327788"/>
            <a:ext cx="2892605" cy="239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3778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39"/>
    </mc:Choice>
    <mc:Fallback xmlns="">
      <p:transition spd="slow" advTm="27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850" y="146264"/>
            <a:ext cx="9719602" cy="1281608"/>
          </a:xfrm>
        </p:spPr>
        <p:txBody>
          <a:bodyPr>
            <a:normAutofit fontScale="90000"/>
          </a:bodyPr>
          <a:lstStyle/>
          <a:p>
            <a:r>
              <a:rPr lang="en-GB" sz="6000" b="1" dirty="0">
                <a:latin typeface="Amasis MT Pro Black" panose="02040A04050005020304" pitchFamily="18" charset="0"/>
              </a:rPr>
              <a:t>What is the closing date?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525" y="1488185"/>
            <a:ext cx="11745351" cy="5130664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All entries </a:t>
            </a:r>
            <a:r>
              <a:rPr lang="en-GB" sz="2400" u="sng" dirty="0"/>
              <a:t>must</a:t>
            </a:r>
            <a:r>
              <a:rPr lang="en-GB" sz="2400" dirty="0"/>
              <a:t> be received by </a:t>
            </a:r>
            <a:r>
              <a:rPr lang="en-GB" sz="2400" b="1" dirty="0"/>
              <a:t>Friday 23</a:t>
            </a:r>
            <a:r>
              <a:rPr lang="en-GB" sz="2400" b="1" baseline="30000" dirty="0"/>
              <a:t>rd</a:t>
            </a:r>
            <a:r>
              <a:rPr lang="en-GB" sz="2400" b="1" dirty="0"/>
              <a:t> may 09:00am. </a:t>
            </a:r>
            <a:endParaRPr lang="en-GB" sz="2400" dirty="0"/>
          </a:p>
          <a:p>
            <a:pPr marL="0" indent="0">
              <a:buNone/>
            </a:pPr>
            <a:endParaRPr lang="en-GB" sz="900" dirty="0"/>
          </a:p>
          <a:p>
            <a:pPr marL="0" indent="0">
              <a:buNone/>
            </a:pPr>
            <a:r>
              <a:rPr lang="en-GB" sz="2400" dirty="0"/>
              <a:t>Any entry received after this time </a:t>
            </a:r>
            <a:r>
              <a:rPr lang="en-GB" sz="2400" u="sng" dirty="0"/>
              <a:t>will not be considered</a:t>
            </a:r>
            <a:r>
              <a:rPr lang="en-GB" sz="2400" dirty="0"/>
              <a:t>. </a:t>
            </a:r>
          </a:p>
          <a:p>
            <a:pPr marL="0" indent="0">
              <a:buNone/>
            </a:pPr>
            <a:endParaRPr lang="en-GB" sz="900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2400" dirty="0"/>
              <a:t>Please submit your entry to the following email address: </a:t>
            </a:r>
            <a:r>
              <a:rPr lang="en-GB" sz="2400" dirty="0" err="1">
                <a:hlinkClick r:id="rId2"/>
              </a:rPr>
              <a:t>Competitions@gordons.school</a:t>
            </a:r>
            <a:endParaRPr lang="en-GB" sz="2400" dirty="0"/>
          </a:p>
          <a:p>
            <a:pPr lvl="1">
              <a:lnSpc>
                <a:spcPct val="120000"/>
              </a:lnSpc>
            </a:pPr>
            <a:r>
              <a:rPr lang="en-GB" b="1" dirty="0">
                <a:solidFill>
                  <a:srgbClr val="FF0000"/>
                </a:solidFill>
              </a:rPr>
              <a:t>Please ensure you use your </a:t>
            </a:r>
            <a:r>
              <a:rPr lang="en-GB" b="1" u="sng" dirty="0">
                <a:solidFill>
                  <a:srgbClr val="FF0000"/>
                </a:solidFill>
              </a:rPr>
              <a:t>Name</a:t>
            </a:r>
            <a:r>
              <a:rPr lang="en-GB" b="1" dirty="0">
                <a:solidFill>
                  <a:srgbClr val="FF0000"/>
                </a:solidFill>
              </a:rPr>
              <a:t> and </a:t>
            </a:r>
            <a:r>
              <a:rPr lang="en-GB" b="1" u="sng" dirty="0">
                <a:solidFill>
                  <a:srgbClr val="FF0000"/>
                </a:solidFill>
              </a:rPr>
              <a:t>Key Stage</a:t>
            </a:r>
            <a:r>
              <a:rPr lang="en-GB" b="1" dirty="0">
                <a:solidFill>
                  <a:srgbClr val="FF0000"/>
                </a:solidFill>
              </a:rPr>
              <a:t> as the </a:t>
            </a:r>
            <a:r>
              <a:rPr lang="en-GB" b="1" u="sng" dirty="0">
                <a:solidFill>
                  <a:srgbClr val="FF0000"/>
                </a:solidFill>
              </a:rPr>
              <a:t>subject heading</a:t>
            </a:r>
            <a:r>
              <a:rPr lang="en-GB" b="1" dirty="0">
                <a:solidFill>
                  <a:srgbClr val="FF0000"/>
                </a:solidFill>
              </a:rPr>
              <a:t> in your email. </a:t>
            </a:r>
          </a:p>
          <a:p>
            <a:pPr marL="0" indent="0">
              <a:buNone/>
            </a:pPr>
            <a:endParaRPr lang="en-GB" sz="600" dirty="0"/>
          </a:p>
          <a:p>
            <a:pPr marL="0" indent="0">
              <a:buNone/>
            </a:pPr>
            <a:r>
              <a:rPr lang="en-GB" sz="2400" dirty="0"/>
              <a:t>Timeline for competition entry:</a:t>
            </a:r>
          </a:p>
          <a:p>
            <a:r>
              <a:rPr lang="en-GB" b="1" dirty="0">
                <a:highlight>
                  <a:srgbClr val="FFFF00"/>
                </a:highlight>
              </a:rPr>
              <a:t>Opening date: Friday 4</a:t>
            </a:r>
            <a:r>
              <a:rPr lang="en-GB" b="1" baseline="30000" dirty="0">
                <a:highlight>
                  <a:srgbClr val="FFFF00"/>
                </a:highlight>
              </a:rPr>
              <a:t>th</a:t>
            </a:r>
            <a:r>
              <a:rPr lang="en-GB" b="1" dirty="0">
                <a:highlight>
                  <a:srgbClr val="FFFF00"/>
                </a:highlight>
              </a:rPr>
              <a:t> April 2025</a:t>
            </a:r>
          </a:p>
          <a:p>
            <a:r>
              <a:rPr lang="en-GB" b="1" dirty="0">
                <a:highlight>
                  <a:srgbClr val="FFFF00"/>
                </a:highlight>
              </a:rPr>
              <a:t>Closing date: Friday 23</a:t>
            </a:r>
            <a:r>
              <a:rPr lang="en-GB" b="1" baseline="30000" dirty="0">
                <a:highlight>
                  <a:srgbClr val="FFFF00"/>
                </a:highlight>
              </a:rPr>
              <a:t>rd</a:t>
            </a:r>
            <a:r>
              <a:rPr lang="en-GB" b="1" dirty="0">
                <a:highlight>
                  <a:srgbClr val="FFFF00"/>
                </a:highlight>
              </a:rPr>
              <a:t> May 2025 - 09:00am</a:t>
            </a:r>
          </a:p>
          <a:p>
            <a:pPr marL="0" indent="0">
              <a:buNone/>
            </a:pPr>
            <a:endParaRPr lang="en-GB" sz="900" dirty="0"/>
          </a:p>
          <a:p>
            <a:pPr marL="0" indent="0">
              <a:buNone/>
            </a:pPr>
            <a:r>
              <a:rPr lang="en-GB" sz="2400" dirty="0"/>
              <a:t>All information can be found on the Gordon’s School website</a:t>
            </a:r>
          </a:p>
          <a:p>
            <a:pPr marL="0" indent="0">
              <a:buNone/>
            </a:pPr>
            <a:r>
              <a:rPr lang="en-GB" sz="2400" dirty="0"/>
              <a:t>Curriculum / Academic Enrichment/ Competitions</a:t>
            </a:r>
          </a:p>
        </p:txBody>
      </p:sp>
      <p:pic>
        <p:nvPicPr>
          <p:cNvPr id="4" name="Picture 4" descr="50 Best I'm So Excited Memes - SayingImages.com">
            <a:extLst>
              <a:ext uri="{FF2B5EF4-FFF2-40B4-BE49-F238E27FC236}">
                <a16:creationId xmlns:a16="http://schemas.microsoft.com/office/drawing/2014/main" id="{33C1449F-432F-2DC7-2CC7-6DBA57D50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401" y="4155525"/>
            <a:ext cx="2376687" cy="237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40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99"/>
    </mc:Choice>
    <mc:Fallback xmlns="">
      <p:transition spd="slow" advTm="4139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2989" y="231355"/>
            <a:ext cx="10124106" cy="103347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/>
              <a:t>Get your entries in as soon as possible and make sure they are as good as you can make them!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46664" y="2561683"/>
            <a:ext cx="496321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</a:rPr>
              <a:t>Good Luck!</a:t>
            </a:r>
          </a:p>
        </p:txBody>
      </p:sp>
      <p:sp>
        <p:nvSpPr>
          <p:cNvPr id="5" name="Rectangle 4"/>
          <p:cNvSpPr/>
          <p:nvPr/>
        </p:nvSpPr>
        <p:spPr>
          <a:xfrm>
            <a:off x="611895" y="5304487"/>
            <a:ext cx="107965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/>
              <a:t>All information can be found on the Gordon’s School website</a:t>
            </a:r>
          </a:p>
          <a:p>
            <a:pPr algn="ctr"/>
            <a:r>
              <a:rPr lang="en-GB" sz="2000" b="1" dirty="0"/>
              <a:t>Curriculum / Academic Enrichment/ Competitions</a:t>
            </a:r>
          </a:p>
          <a:p>
            <a:pPr algn="ctr"/>
            <a:endParaRPr lang="en-GB" sz="2000" b="1" dirty="0"/>
          </a:p>
          <a:p>
            <a:pPr algn="ctr"/>
            <a:r>
              <a:rPr lang="en-GB" sz="2000" b="1" dirty="0"/>
              <a:t>For any queries not covered by the information on the website, please contact Miss Weeks</a:t>
            </a:r>
          </a:p>
        </p:txBody>
      </p:sp>
    </p:spTree>
    <p:extLst>
      <p:ext uri="{BB962C8B-B14F-4D97-AF65-F5344CB8AC3E}">
        <p14:creationId xmlns:p14="http://schemas.microsoft.com/office/powerpoint/2010/main" val="2000545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9FA4-355D-CC29-E92D-22C92C256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96851" cy="1325563"/>
          </a:xfrm>
        </p:spPr>
        <p:txBody>
          <a:bodyPr/>
          <a:lstStyle/>
          <a:p>
            <a:r>
              <a:rPr lang="en-GB" dirty="0">
                <a:latin typeface="Amasis MT Pro Black" panose="02040A04050005020304" pitchFamily="18" charset="0"/>
              </a:rPr>
              <a:t>Now you know you’re going to enter… how do you find inspiration?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61C2047-4829-6DC2-8622-74FB87394926}"/>
              </a:ext>
            </a:extLst>
          </p:cNvPr>
          <p:cNvSpPr txBox="1">
            <a:spLocks/>
          </p:cNvSpPr>
          <p:nvPr/>
        </p:nvSpPr>
        <p:spPr>
          <a:xfrm>
            <a:off x="206944" y="1762645"/>
            <a:ext cx="5331167" cy="53823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One of the best places to look for inspiration is Prince William’s ‘</a:t>
            </a:r>
            <a:r>
              <a:rPr lang="en-GB" b="1" dirty="0" err="1"/>
              <a:t>Earthshot</a:t>
            </a:r>
            <a:r>
              <a:rPr lang="en-GB" b="1" dirty="0"/>
              <a:t>’ Prize!</a:t>
            </a:r>
          </a:p>
          <a:p>
            <a:r>
              <a:rPr lang="en-GB" dirty="0"/>
              <a:t>The </a:t>
            </a:r>
            <a:r>
              <a:rPr lang="en-GB" dirty="0" err="1"/>
              <a:t>Earthshot</a:t>
            </a:r>
            <a:r>
              <a:rPr lang="en-GB" dirty="0"/>
              <a:t> Prize is the most prestigious global environment prize in history!</a:t>
            </a:r>
          </a:p>
          <a:p>
            <a:r>
              <a:rPr lang="en-GB" dirty="0"/>
              <a:t>Five individual </a:t>
            </a:r>
            <a:r>
              <a:rPr lang="en-GB" b="1" dirty="0"/>
              <a:t>one million-pound </a:t>
            </a:r>
            <a:r>
              <a:rPr lang="en-GB" dirty="0"/>
              <a:t>prizes will be awarded each year for the next ten years, providing at least 50 solutions to the world’s greatest environmental problems by 2030.</a:t>
            </a:r>
          </a:p>
        </p:txBody>
      </p:sp>
      <p:pic>
        <p:nvPicPr>
          <p:cNvPr id="4098" name="Picture 2" descr="Earthshot Prize: First winners of Prince William's £5m awards revealed at  star-studded ceremony | Climate News | Sky News">
            <a:extLst>
              <a:ext uri="{FF2B5EF4-FFF2-40B4-BE49-F238E27FC236}">
                <a16:creationId xmlns:a16="http://schemas.microsoft.com/office/drawing/2014/main" id="{C12798DF-375D-B92C-DCAB-FB94D32575E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463" y="2101755"/>
            <a:ext cx="6395620" cy="359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8E5F13-E5D1-C0C7-A0FE-3F308343B067}"/>
              </a:ext>
            </a:extLst>
          </p:cNvPr>
          <p:cNvSpPr txBox="1"/>
          <p:nvPr/>
        </p:nvSpPr>
        <p:spPr>
          <a:xfrm>
            <a:off x="7586449" y="6106151"/>
            <a:ext cx="6219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hlinkClick r:id="rId3"/>
              </a:rPr>
              <a:t>https://earthshotprize.org/</a:t>
            </a:r>
            <a:r>
              <a:rPr lang="en-GB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4244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D966A-6295-98DD-F669-5144F2D7F0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8FAD4F-7BAB-6F47-F446-1A79F49E34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52" y="575454"/>
            <a:ext cx="11120651" cy="570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0903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1E8CB-F81A-91FE-A9CA-FD8277FBE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22B4A-DDE5-3D44-E2E7-BEC30D4571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7D3E52-1E16-FE0E-BF79-A28455DC9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77" y="0"/>
            <a:ext cx="5205161" cy="50323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458C1A-78EF-025D-9EDA-40FE64DA4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439" y="4273234"/>
            <a:ext cx="2419259" cy="224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B7F679-5B57-4D69-B8F0-724885FC5F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352" y="5200079"/>
            <a:ext cx="4417448" cy="11492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185D21-466E-AB08-9B03-3C7588FDB1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6836" y="3319848"/>
            <a:ext cx="7154422" cy="17078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CEF931-A80E-5882-D5CD-3AFEDAD2A0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3529" y="104085"/>
            <a:ext cx="4530625" cy="308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9910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2836</TotalTime>
  <Words>580</Words>
  <Application>Microsoft Office PowerPoint</Application>
  <PresentationFormat>Widescreen</PresentationFormat>
  <Paragraphs>62</Paragraphs>
  <Slides>14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Meiryo</vt:lpstr>
      <vt:lpstr>Amasis MT Pro Black</vt:lpstr>
      <vt:lpstr>Arial</vt:lpstr>
      <vt:lpstr>Calibri</vt:lpstr>
      <vt:lpstr>Calibri Light</vt:lpstr>
      <vt:lpstr>Office Theme</vt:lpstr>
      <vt:lpstr>The Headmaster’s Global Citizen Award </vt:lpstr>
      <vt:lpstr>PowerPoint Presentation</vt:lpstr>
      <vt:lpstr>What is it? </vt:lpstr>
      <vt:lpstr>PowerPoint Presentation</vt:lpstr>
      <vt:lpstr>How do you enter the competition?</vt:lpstr>
      <vt:lpstr>Additional Information:</vt:lpstr>
      <vt:lpstr>What are the prizes?</vt:lpstr>
      <vt:lpstr>PowerPoint Presentation</vt:lpstr>
      <vt:lpstr>PowerPoint Presentation</vt:lpstr>
      <vt:lpstr>What is the closing date?</vt:lpstr>
      <vt:lpstr>PowerPoint Presentation</vt:lpstr>
      <vt:lpstr>Now you know you’re going to enter… how do you find inspiration?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Weeks</dc:creator>
  <cp:lastModifiedBy>Jessica Weeks</cp:lastModifiedBy>
  <cp:revision>2</cp:revision>
  <dcterms:created xsi:type="dcterms:W3CDTF">2022-10-31T15:41:26Z</dcterms:created>
  <dcterms:modified xsi:type="dcterms:W3CDTF">2025-03-28T09:00:32Z</dcterms:modified>
</cp:coreProperties>
</file>