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59" r:id="rId8"/>
    <p:sldId id="260" r:id="rId9"/>
    <p:sldId id="262" r:id="rId10"/>
    <p:sldId id="274" r:id="rId11"/>
    <p:sldId id="263" r:id="rId12"/>
    <p:sldId id="264" r:id="rId13"/>
    <p:sldId id="265" r:id="rId14"/>
    <p:sldId id="276" r:id="rId15"/>
    <p:sldId id="266" r:id="rId16"/>
    <p:sldId id="273" r:id="rId17"/>
    <p:sldId id="267" r:id="rId18"/>
    <p:sldId id="268" r:id="rId19"/>
    <p:sldId id="26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Weeks" userId="70aea777-b11f-4ecf-870b-b9ac346617bc" providerId="ADAL" clId="{469CA275-78C5-42C6-BBE8-88A9A79B361A}"/>
    <pc:docChg chg="undo modSld">
      <pc:chgData name="Jessica Weeks" userId="70aea777-b11f-4ecf-870b-b9ac346617bc" providerId="ADAL" clId="{469CA275-78C5-42C6-BBE8-88A9A79B361A}" dt="2022-09-06T10:44:26.314" v="63" actId="20577"/>
      <pc:docMkLst>
        <pc:docMk/>
      </pc:docMkLst>
      <pc:sldChg chg="modSp">
        <pc:chgData name="Jessica Weeks" userId="70aea777-b11f-4ecf-870b-b9ac346617bc" providerId="ADAL" clId="{469CA275-78C5-42C6-BBE8-88A9A79B361A}" dt="2022-09-06T10:42:02.737" v="2" actId="20577"/>
        <pc:sldMkLst>
          <pc:docMk/>
          <pc:sldMk cId="3070053754" sldId="256"/>
        </pc:sldMkLst>
      </pc:sldChg>
      <pc:sldChg chg="modSp">
        <pc:chgData name="Jessica Weeks" userId="70aea777-b11f-4ecf-870b-b9ac346617bc" providerId="ADAL" clId="{469CA275-78C5-42C6-BBE8-88A9A79B361A}" dt="2022-09-06T10:44:26.314" v="63" actId="20577"/>
        <pc:sldMkLst>
          <pc:docMk/>
          <pc:sldMk cId="3295949923" sldId="257"/>
        </pc:sldMkLst>
      </pc:sldChg>
      <pc:sldChg chg="modSp">
        <pc:chgData name="Jessica Weeks" userId="70aea777-b11f-4ecf-870b-b9ac346617bc" providerId="ADAL" clId="{469CA275-78C5-42C6-BBE8-88A9A79B361A}" dt="2022-09-06T10:42:58.207" v="18" actId="403"/>
        <pc:sldMkLst>
          <pc:docMk/>
          <pc:sldMk cId="3275692636" sldId="259"/>
        </pc:sldMkLst>
      </pc:sldChg>
      <pc:sldChg chg="modSp">
        <pc:chgData name="Jessica Weeks" userId="70aea777-b11f-4ecf-870b-b9ac346617bc" providerId="ADAL" clId="{469CA275-78C5-42C6-BBE8-88A9A79B361A}" dt="2022-09-06T10:43:47.313" v="32" actId="403"/>
        <pc:sldMkLst>
          <pc:docMk/>
          <pc:sldMk cId="2234903254" sldId="260"/>
        </pc:sldMkLst>
      </pc:sldChg>
      <pc:sldChg chg="modSp">
        <pc:chgData name="Jessica Weeks" userId="70aea777-b11f-4ecf-870b-b9ac346617bc" providerId="ADAL" clId="{469CA275-78C5-42C6-BBE8-88A9A79B361A}" dt="2022-09-06T10:44:09.141" v="47" actId="2711"/>
        <pc:sldMkLst>
          <pc:docMk/>
          <pc:sldMk cId="1105656401" sldId="262"/>
        </pc:sldMkLst>
      </pc:sldChg>
    </pc:docChg>
  </pc:docChgLst>
  <pc:docChgLst>
    <pc:chgData name="Jessica Weeks" userId="70aea777-b11f-4ecf-870b-b9ac346617bc" providerId="ADAL" clId="{6E578D46-0CDC-4C12-8121-C11D38EECE40}"/>
    <pc:docChg chg="modSld">
      <pc:chgData name="Jessica Weeks" userId="70aea777-b11f-4ecf-870b-b9ac346617bc" providerId="ADAL" clId="{6E578D46-0CDC-4C12-8121-C11D38EECE40}" dt="2022-09-06T10:55:37.623" v="29" actId="2711"/>
      <pc:docMkLst>
        <pc:docMk/>
      </pc:docMkLst>
      <pc:sldChg chg="modSp">
        <pc:chgData name="Jessica Weeks" userId="70aea777-b11f-4ecf-870b-b9ac346617bc" providerId="ADAL" clId="{6E578D46-0CDC-4C12-8121-C11D38EECE40}" dt="2022-09-06T10:55:37.623" v="29" actId="2711"/>
        <pc:sldMkLst>
          <pc:docMk/>
          <pc:sldMk cId="3275692636" sldId="259"/>
        </pc:sldMkLst>
      </pc:sldChg>
      <pc:sldChg chg="modSp">
        <pc:chgData name="Jessica Weeks" userId="70aea777-b11f-4ecf-870b-b9ac346617bc" providerId="ADAL" clId="{6E578D46-0CDC-4C12-8121-C11D38EECE40}" dt="2022-09-06T10:55:30.487" v="28" actId="2711"/>
        <pc:sldMkLst>
          <pc:docMk/>
          <pc:sldMk cId="2234903254" sldId="260"/>
        </pc:sldMkLst>
      </pc:sldChg>
      <pc:sldChg chg="modSp">
        <pc:chgData name="Jessica Weeks" userId="70aea777-b11f-4ecf-870b-b9ac346617bc" providerId="ADAL" clId="{6E578D46-0CDC-4C12-8121-C11D38EECE40}" dt="2022-09-06T10:55:25.923" v="27" actId="2711"/>
        <pc:sldMkLst>
          <pc:docMk/>
          <pc:sldMk cId="1105656401" sldId="262"/>
        </pc:sldMkLst>
      </pc:sldChg>
    </pc:docChg>
  </pc:docChgLst>
  <pc:docChgLst>
    <pc:chgData name="Jessica Weeks" userId="70aea777-b11f-4ecf-870b-b9ac346617bc" providerId="ADAL" clId="{9773972B-A068-44B4-9C62-D5B5188D314E}"/>
    <pc:docChg chg="addSld delSld modSld">
      <pc:chgData name="Jessica Weeks" userId="70aea777-b11f-4ecf-870b-b9ac346617bc" providerId="ADAL" clId="{9773972B-A068-44B4-9C62-D5B5188D314E}" dt="2023-11-20T15:57:17.635" v="8" actId="20577"/>
      <pc:docMkLst>
        <pc:docMk/>
      </pc:docMkLst>
      <pc:sldChg chg="modSp mod">
        <pc:chgData name="Jessica Weeks" userId="70aea777-b11f-4ecf-870b-b9ac346617bc" providerId="ADAL" clId="{9773972B-A068-44B4-9C62-D5B5188D314E}" dt="2023-11-20T15:57:17.635" v="8" actId="20577"/>
        <pc:sldMkLst>
          <pc:docMk/>
          <pc:sldMk cId="3275692636" sldId="259"/>
        </pc:sldMkLst>
      </pc:sldChg>
      <pc:sldChg chg="add">
        <pc:chgData name="Jessica Weeks" userId="70aea777-b11f-4ecf-870b-b9ac346617bc" providerId="ADAL" clId="{9773972B-A068-44B4-9C62-D5B5188D314E}" dt="2023-11-07T08:31:38.602" v="0"/>
        <pc:sldMkLst>
          <pc:docMk/>
          <pc:sldMk cId="387035534" sldId="273"/>
        </pc:sldMkLst>
      </pc:sldChg>
      <pc:sldChg chg="add">
        <pc:chgData name="Jessica Weeks" userId="70aea777-b11f-4ecf-870b-b9ac346617bc" providerId="ADAL" clId="{9773972B-A068-44B4-9C62-D5B5188D314E}" dt="2023-11-07T08:32:13.454" v="1"/>
        <pc:sldMkLst>
          <pc:docMk/>
          <pc:sldMk cId="1335003382" sldId="274"/>
        </pc:sldMkLst>
      </pc:sldChg>
      <pc:sldChg chg="new del">
        <pc:chgData name="Jessica Weeks" userId="70aea777-b11f-4ecf-870b-b9ac346617bc" providerId="ADAL" clId="{9773972B-A068-44B4-9C62-D5B5188D314E}" dt="2023-11-15T12:15:30.224" v="4" actId="47"/>
        <pc:sldMkLst>
          <pc:docMk/>
          <pc:sldMk cId="2701589497" sldId="275"/>
        </pc:sldMkLst>
      </pc:sldChg>
      <pc:sldChg chg="add">
        <pc:chgData name="Jessica Weeks" userId="70aea777-b11f-4ecf-870b-b9ac346617bc" providerId="ADAL" clId="{9773972B-A068-44B4-9C62-D5B5188D314E}" dt="2023-11-15T12:15:28.477" v="3"/>
        <pc:sldMkLst>
          <pc:docMk/>
          <pc:sldMk cId="2141984756" sldId="276"/>
        </pc:sldMkLst>
      </pc:sldChg>
    </pc:docChg>
  </pc:docChgLst>
  <pc:docChgLst>
    <pc:chgData name="Jessica Weeks" userId="70aea777-b11f-4ecf-870b-b9ac346617bc" providerId="ADAL" clId="{BF886E58-3C70-43C5-92B9-BF879C2CC24C}"/>
    <pc:docChg chg="custSel addSld modSld">
      <pc:chgData name="Jessica Weeks" userId="70aea777-b11f-4ecf-870b-b9ac346617bc" providerId="ADAL" clId="{BF886E58-3C70-43C5-92B9-BF879C2CC24C}" dt="2023-09-01T15:38:52.779" v="314" actId="20577"/>
      <pc:docMkLst>
        <pc:docMk/>
      </pc:docMkLst>
      <pc:sldChg chg="modSp mod">
        <pc:chgData name="Jessica Weeks" userId="70aea777-b11f-4ecf-870b-b9ac346617bc" providerId="ADAL" clId="{BF886E58-3C70-43C5-92B9-BF879C2CC24C}" dt="2023-09-01T15:38:52.779" v="314" actId="20577"/>
        <pc:sldMkLst>
          <pc:docMk/>
          <pc:sldMk cId="3295949923" sldId="257"/>
        </pc:sldMkLst>
      </pc:sldChg>
      <pc:sldChg chg="modSp mod">
        <pc:chgData name="Jessica Weeks" userId="70aea777-b11f-4ecf-870b-b9ac346617bc" providerId="ADAL" clId="{BF886E58-3C70-43C5-92B9-BF879C2CC24C}" dt="2023-09-01T15:34:02.156" v="300" actId="20577"/>
        <pc:sldMkLst>
          <pc:docMk/>
          <pc:sldMk cId="757885816" sldId="271"/>
        </pc:sldMkLst>
      </pc:sldChg>
      <pc:sldChg chg="modSp new mod">
        <pc:chgData name="Jessica Weeks" userId="70aea777-b11f-4ecf-870b-b9ac346617bc" providerId="ADAL" clId="{BF886E58-3C70-43C5-92B9-BF879C2CC24C}" dt="2023-09-01T15:34:05.584" v="303" actId="27636"/>
        <pc:sldMkLst>
          <pc:docMk/>
          <pc:sldMk cId="3630807732" sldId="272"/>
        </pc:sldMkLst>
      </pc:sldChg>
    </pc:docChg>
  </pc:docChgLst>
  <pc:docChgLst>
    <pc:chgData name="Jessica Weeks" userId="70aea777-b11f-4ecf-870b-b9ac346617bc" providerId="ADAL" clId="{A404D35B-201B-48CC-86E8-7FFD8F3B5224}"/>
    <pc:docChg chg="delSld modSld">
      <pc:chgData name="Jessica Weeks" userId="70aea777-b11f-4ecf-870b-b9ac346617bc" providerId="ADAL" clId="{A404D35B-201B-48CC-86E8-7FFD8F3B5224}" dt="2025-09-05T09:55:24.903" v="5" actId="47"/>
      <pc:docMkLst>
        <pc:docMk/>
      </pc:docMkLst>
      <pc:sldChg chg="modSp mod">
        <pc:chgData name="Jessica Weeks" userId="70aea777-b11f-4ecf-870b-b9ac346617bc" providerId="ADAL" clId="{A404D35B-201B-48CC-86E8-7FFD8F3B5224}" dt="2025-09-05T09:55:13.768" v="4" actId="20577"/>
        <pc:sldMkLst>
          <pc:docMk/>
          <pc:sldMk cId="3295949923" sldId="257"/>
        </pc:sldMkLst>
        <pc:spChg chg="mod">
          <ac:chgData name="Jessica Weeks" userId="70aea777-b11f-4ecf-870b-b9ac346617bc" providerId="ADAL" clId="{A404D35B-201B-48CC-86E8-7FFD8F3B5224}" dt="2025-09-05T09:55:13.768" v="4" actId="20577"/>
          <ac:spMkLst>
            <pc:docMk/>
            <pc:sldMk cId="3295949923" sldId="257"/>
            <ac:spMk id="3" creationId="{5082082D-EA9D-45F8-889C-8ABBED035E76}"/>
          </ac:spMkLst>
        </pc:spChg>
      </pc:sldChg>
      <pc:sldChg chg="del">
        <pc:chgData name="Jessica Weeks" userId="70aea777-b11f-4ecf-870b-b9ac346617bc" providerId="ADAL" clId="{A404D35B-201B-48CC-86E8-7FFD8F3B5224}" dt="2025-09-05T09:55:24.903" v="5" actId="47"/>
        <pc:sldMkLst>
          <pc:docMk/>
          <pc:sldMk cId="2394466932" sldId="270"/>
        </pc:sldMkLst>
      </pc:sldChg>
      <pc:sldChg chg="del">
        <pc:chgData name="Jessica Weeks" userId="70aea777-b11f-4ecf-870b-b9ac346617bc" providerId="ADAL" clId="{A404D35B-201B-48CC-86E8-7FFD8F3B5224}" dt="2025-09-05T09:55:10.045" v="0" actId="47"/>
        <pc:sldMkLst>
          <pc:docMk/>
          <pc:sldMk cId="757885816" sldId="271"/>
        </pc:sldMkLst>
      </pc:sldChg>
      <pc:sldChg chg="del">
        <pc:chgData name="Jessica Weeks" userId="70aea777-b11f-4ecf-870b-b9ac346617bc" providerId="ADAL" clId="{A404D35B-201B-48CC-86E8-7FFD8F3B5224}" dt="2025-09-05T09:55:10.862" v="1" actId="47"/>
        <pc:sldMkLst>
          <pc:docMk/>
          <pc:sldMk cId="3630807732" sldId="272"/>
        </pc:sldMkLst>
      </pc:sldChg>
    </pc:docChg>
  </pc:docChgLst>
  <pc:docChgLst>
    <pc:chgData name="Jessica Weeks" userId="70aea777-b11f-4ecf-870b-b9ac346617bc" providerId="ADAL" clId="{75E39F01-8632-405A-86DA-0A4227CF345C}"/>
    <pc:docChg chg="undo custSel addSld delSld modSld">
      <pc:chgData name="Jessica Weeks" userId="70aea777-b11f-4ecf-870b-b9ac346617bc" providerId="ADAL" clId="{75E39F01-8632-405A-86DA-0A4227CF345C}" dt="2022-09-08T20:34:02.578" v="18" actId="14734"/>
      <pc:docMkLst>
        <pc:docMk/>
      </pc:docMkLst>
      <pc:sldChg chg="modSp mod">
        <pc:chgData name="Jessica Weeks" userId="70aea777-b11f-4ecf-870b-b9ac346617bc" providerId="ADAL" clId="{75E39F01-8632-405A-86DA-0A4227CF345C}" dt="2022-09-08T09:47:27.718" v="2" actId="20577"/>
        <pc:sldMkLst>
          <pc:docMk/>
          <pc:sldMk cId="3070053754" sldId="256"/>
        </pc:sldMkLst>
      </pc:sldChg>
      <pc:sldChg chg="modSp mod">
        <pc:chgData name="Jessica Weeks" userId="70aea777-b11f-4ecf-870b-b9ac346617bc" providerId="ADAL" clId="{75E39F01-8632-405A-86DA-0A4227CF345C}" dt="2022-09-08T20:34:02.578" v="18" actId="14734"/>
        <pc:sldMkLst>
          <pc:docMk/>
          <pc:sldMk cId="2234903254" sldId="260"/>
        </pc:sldMkLst>
      </pc:sldChg>
      <pc:sldChg chg="del">
        <pc:chgData name="Jessica Weeks" userId="70aea777-b11f-4ecf-870b-b9ac346617bc" providerId="ADAL" clId="{75E39F01-8632-405A-86DA-0A4227CF345C}" dt="2022-09-08T20:33:04.939" v="4" actId="47"/>
        <pc:sldMkLst>
          <pc:docMk/>
          <pc:sldMk cId="2389592043" sldId="261"/>
        </pc:sldMkLst>
      </pc:sldChg>
      <pc:sldChg chg="modSp mod">
        <pc:chgData name="Jessica Weeks" userId="70aea777-b11f-4ecf-870b-b9ac346617bc" providerId="ADAL" clId="{75E39F01-8632-405A-86DA-0A4227CF345C}" dt="2022-09-08T20:33:57.037" v="17" actId="14734"/>
        <pc:sldMkLst>
          <pc:docMk/>
          <pc:sldMk cId="2976456393" sldId="264"/>
        </pc:sldMkLst>
      </pc:sldChg>
      <pc:sldChg chg="modSp mod">
        <pc:chgData name="Jessica Weeks" userId="70aea777-b11f-4ecf-870b-b9ac346617bc" providerId="ADAL" clId="{75E39F01-8632-405A-86DA-0A4227CF345C}" dt="2022-09-08T20:33:50.522" v="15" actId="2711"/>
        <pc:sldMkLst>
          <pc:docMk/>
          <pc:sldMk cId="1628860437" sldId="265"/>
        </pc:sldMkLst>
      </pc:sldChg>
      <pc:sldChg chg="modSp mod">
        <pc:chgData name="Jessica Weeks" userId="70aea777-b11f-4ecf-870b-b9ac346617bc" providerId="ADAL" clId="{75E39F01-8632-405A-86DA-0A4227CF345C}" dt="2022-09-08T20:33:44.009" v="14" actId="1076"/>
        <pc:sldMkLst>
          <pc:docMk/>
          <pc:sldMk cId="4053043508" sldId="266"/>
        </pc:sldMkLst>
      </pc:sldChg>
      <pc:sldChg chg="modSp mod">
        <pc:chgData name="Jessica Weeks" userId="70aea777-b11f-4ecf-870b-b9ac346617bc" providerId="ADAL" clId="{75E39F01-8632-405A-86DA-0A4227CF345C}" dt="2022-09-08T20:33:32.420" v="10" actId="20577"/>
        <pc:sldMkLst>
          <pc:docMk/>
          <pc:sldMk cId="2851825180" sldId="267"/>
        </pc:sldMkLst>
      </pc:sldChg>
      <pc:sldChg chg="modSp mod">
        <pc:chgData name="Jessica Weeks" userId="70aea777-b11f-4ecf-870b-b9ac346617bc" providerId="ADAL" clId="{75E39F01-8632-405A-86DA-0A4227CF345C}" dt="2022-09-08T20:33:21.419" v="7" actId="2711"/>
        <pc:sldMkLst>
          <pc:docMk/>
          <pc:sldMk cId="3302076791" sldId="268"/>
        </pc:sldMkLst>
      </pc:sldChg>
      <pc:sldChg chg="add">
        <pc:chgData name="Jessica Weeks" userId="70aea777-b11f-4ecf-870b-b9ac346617bc" providerId="ADAL" clId="{75E39F01-8632-405A-86DA-0A4227CF345C}" dt="2022-09-08T20:33:03.606" v="3"/>
        <pc:sldMkLst>
          <pc:docMk/>
          <pc:sldMk cId="2394466932" sldId="270"/>
        </pc:sldMkLst>
      </pc:sldChg>
    </pc:docChg>
  </pc:docChgLst>
  <pc:docChgLst>
    <pc:chgData name="Jessica Weeks" userId="70aea777-b11f-4ecf-870b-b9ac346617bc" providerId="ADAL" clId="{0EBB1DEC-40BD-4CCE-8CAE-F256F0B8C56E}"/>
    <pc:docChg chg="addSld delSld modSld">
      <pc:chgData name="Jessica Weeks" userId="70aea777-b11f-4ecf-870b-b9ac346617bc" providerId="ADAL" clId="{0EBB1DEC-40BD-4CCE-8CAE-F256F0B8C56E}" dt="2023-08-03T10:47:13.054" v="1"/>
      <pc:docMkLst>
        <pc:docMk/>
      </pc:docMkLst>
      <pc:sldChg chg="add del">
        <pc:chgData name="Jessica Weeks" userId="70aea777-b11f-4ecf-870b-b9ac346617bc" providerId="ADAL" clId="{0EBB1DEC-40BD-4CCE-8CAE-F256F0B8C56E}" dt="2023-08-03T10:47:13.054" v="1"/>
        <pc:sldMkLst>
          <pc:docMk/>
          <pc:sldMk cId="3295949923" sldId="257"/>
        </pc:sldMkLst>
      </pc:sldChg>
      <pc:sldChg chg="add">
        <pc:chgData name="Jessica Weeks" userId="70aea777-b11f-4ecf-870b-b9ac346617bc" providerId="ADAL" clId="{0EBB1DEC-40BD-4CCE-8CAE-F256F0B8C56E}" dt="2023-08-03T10:47:13.054" v="1"/>
        <pc:sldMkLst>
          <pc:docMk/>
          <pc:sldMk cId="757885816" sldId="27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168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6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64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51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9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4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2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54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27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86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33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269BF-FB14-48A8-9CC9-5E3DE80CF6C7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548" y="5692638"/>
            <a:ext cx="1028452" cy="116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491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etseers.org/contemporary-poets/poet-laureates/billy-collins/directions/" TargetMode="External"/><Relationship Id="rId2" Type="http://schemas.openxmlformats.org/officeDocument/2006/relationships/hyperlink" Target="https://www.bbc.co.uk/programmes/b006s5sf/episodes/playe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hanacademy.org/math/algebra/x2f8bb11595b61c86:irrational-numbers/x2f8bb11595b61c86:proofs-concerning-irrational-numbers/v/proof-that-square-root-of-2-is-irrational" TargetMode="External"/><Relationship Id="rId2" Type="http://schemas.openxmlformats.org/officeDocument/2006/relationships/hyperlink" Target="https://www.youtube.com/watch?v=XchEZ22wi3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ukmt.org.uk/competitions/solo/intermediate-mathematical-challenge/archive" TargetMode="External"/><Relationship Id="rId4" Type="http://schemas.openxmlformats.org/officeDocument/2006/relationships/hyperlink" Target="https://www.bbc.com/culture/article/20160307-the-hidden-maths-in-great-ar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podcastforkids.com/" TargetMode="External"/><Relationship Id="rId2" Type="http://schemas.openxmlformats.org/officeDocument/2006/relationships/hyperlink" Target="https://www.youtube.com/channel/UCOyWqUnLknacYeSl4CvG6F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ciencebob.com/category/experiments/" TargetMode="External"/><Relationship Id="rId4" Type="http://schemas.openxmlformats.org/officeDocument/2006/relationships/hyperlink" Target="https://www.newscientist.co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.spotify.com/playlist/37i9dQZF1DX1tz6EDao8it" TargetMode="External"/><Relationship Id="rId2" Type="http://schemas.openxmlformats.org/officeDocument/2006/relationships/hyperlink" Target="https://www.youtube.com/watch?v=0aM8lCHinbo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ingua.com/german/reading/" TargetMode="External"/><Relationship Id="rId2" Type="http://schemas.openxmlformats.org/officeDocument/2006/relationships/hyperlink" Target="https://www.ted.com/talks/lera_boroditsky_how_language_shapes_the_way_we_think/transcript?language=e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ermangames.net/" TargetMode="External"/><Relationship Id="rId4" Type="http://schemas.openxmlformats.org/officeDocument/2006/relationships/hyperlink" Target="https://www.lecker.de/top-5-%20der-beliebtesten-keksrezeptealler-zeiten-78694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lpais.com/" TargetMode="External"/><Relationship Id="rId2" Type="http://schemas.openxmlformats.org/officeDocument/2006/relationships/hyperlink" Target="https://podcasts.google.com/feed/aHR0cHM6Ly9mZWVkcy5zb3VuZGNsb3VkLmNvbS91c2Vycy9zb3VuZGNsb3VkOnVzZXJzOjI1MDI3MzczNy9zb3VuZHMucnNz?sa=X&amp;ved=0CAMQ4aUDahcKEwj4neul9fr5AhUAAAAAHQAAAAAQAQ&amp;hl=en-G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jamieoliver.com/recipes/category/world/spanish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nscritique.com/films" TargetMode="External"/><Relationship Id="rId2" Type="http://schemas.openxmlformats.org/officeDocument/2006/relationships/hyperlink" Target="https://www.ted.com/talks/lydia_machova_the_secrets_of_learning_a_new_languag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storyonthenet.com/category/world-war-1" TargetMode="External"/><Relationship Id="rId2" Type="http://schemas.openxmlformats.org/officeDocument/2006/relationships/hyperlink" Target="https://www.bbc.co.uk/programmes/articles/1xNChQmb9MRxSVcpChLttvr/witness-history-podcast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ate.org.uk/kids/make/cut-paste/how-to-make-a-zine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geographical.co.uk/podcasts" TargetMode="External"/><Relationship Id="rId2" Type="http://schemas.openxmlformats.org/officeDocument/2006/relationships/hyperlink" Target="https://www.youtube.com/show/SC25_f1zpmbkC8RESux0ewXg?season=1&amp;sbp=CgE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notredamecobham.maps.arcgis.com/apps/Cascade/index.html?appid=bba35e41b8da423498ae3bf461e161c8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dingame.com/ide/puzzle/onboarding" TargetMode="External"/><Relationship Id="rId2" Type="http://schemas.openxmlformats.org/officeDocument/2006/relationships/hyperlink" Target="https://www.ted.com/topics/computers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1054" y="2235200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>
                <a:latin typeface="Accord Light SF" pitchFamily="2" charset="0"/>
              </a:rPr>
              <a:t>Year 9 </a:t>
            </a:r>
            <a:r>
              <a:rPr lang="en-GB" sz="8000" dirty="0">
                <a:latin typeface="Accord Light SF" pitchFamily="2" charset="0"/>
              </a:rPr>
              <a:t>Scholars Programme</a:t>
            </a:r>
          </a:p>
        </p:txBody>
      </p:sp>
      <p:pic>
        <p:nvPicPr>
          <p:cNvPr id="11266" name="Picture 2" descr="Portal:Wiki Scholar - Wikiversity">
            <a:extLst>
              <a:ext uri="{FF2B5EF4-FFF2-40B4-BE49-F238E27FC236}">
                <a16:creationId xmlns:a16="http://schemas.microsoft.com/office/drawing/2014/main" id="{1A011338-4FD3-4E45-906E-8A84B8B34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222" y="-81021"/>
            <a:ext cx="3312778" cy="331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05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BB1CF-1996-4A75-ABDA-A7A80077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ccord Light SF" pitchFamily="2" charset="0"/>
              </a:rPr>
              <a:t>Firstly….Welcome and Well Done!</a:t>
            </a:r>
          </a:p>
        </p:txBody>
      </p:sp>
    </p:spTree>
    <p:extLst>
      <p:ext uri="{BB962C8B-B14F-4D97-AF65-F5344CB8AC3E}">
        <p14:creationId xmlns:p14="http://schemas.microsoft.com/office/powerpoint/2010/main" val="393922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9ED5F-FE74-4708-A497-5DF6129B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066" y="18255"/>
            <a:ext cx="10515600" cy="1325563"/>
          </a:xfrm>
        </p:spPr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What you will do: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2082D-EA9D-45F8-889C-8ABBED035E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824" y="1418142"/>
            <a:ext cx="10871960" cy="5771123"/>
          </a:xfrm>
        </p:spPr>
        <p:txBody>
          <a:bodyPr>
            <a:normAutofit/>
          </a:bodyPr>
          <a:lstStyle/>
          <a:p>
            <a:pPr marL="742950" indent="-742950">
              <a:lnSpc>
                <a:spcPct val="110000"/>
              </a:lnSpc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Meet Miss Weeks every 2 weeks. </a:t>
            </a:r>
          </a:p>
          <a:p>
            <a:pPr marL="742950" indent="-742950">
              <a:lnSpc>
                <a:spcPct val="110000"/>
              </a:lnSpc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stretch and challenge tasks in your lessons and log them on your OneNote page. </a:t>
            </a:r>
          </a:p>
          <a:p>
            <a:pPr marL="742950" indent="-742950">
              <a:lnSpc>
                <a:spcPct val="110000"/>
              </a:lnSpc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Have a book on the go constantly!</a:t>
            </a:r>
          </a:p>
          <a:p>
            <a:pPr marL="742950" indent="-742950">
              <a:lnSpc>
                <a:spcPct val="110000"/>
              </a:lnSpc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Enter competitions.</a:t>
            </a:r>
          </a:p>
          <a:p>
            <a:pPr marL="742950" indent="-742950">
              <a:lnSpc>
                <a:spcPct val="110000"/>
              </a:lnSpc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Autumn Term 1 – complete activities as normal below and log. If you love one subject in particular subject, ask me for more activities!. </a:t>
            </a:r>
          </a:p>
        </p:txBody>
      </p:sp>
    </p:spTree>
    <p:extLst>
      <p:ext uri="{BB962C8B-B14F-4D97-AF65-F5344CB8AC3E}">
        <p14:creationId xmlns:p14="http://schemas.microsoft.com/office/powerpoint/2010/main" val="3295949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5F3A2-3AAA-4A0F-B631-02B6B7BF1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AlphabetSoup Tilt BT" panose="04020905020B06060204" pitchFamily="82" charset="0"/>
              </a:rPr>
              <a:t>English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E19419-AF8C-4D94-B4D6-FD8F7906BC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655076"/>
              </p:ext>
            </p:extLst>
          </p:nvPr>
        </p:nvGraphicFramePr>
        <p:xfrm>
          <a:off x="838200" y="1690688"/>
          <a:ext cx="10193321" cy="4955647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48254">
                  <a:extLst>
                    <a:ext uri="{9D8B030D-6E8A-4147-A177-3AD203B41FA5}">
                      <a16:colId xmlns:a16="http://schemas.microsoft.com/office/drawing/2014/main" val="4089061138"/>
                    </a:ext>
                  </a:extLst>
                </a:gridCol>
                <a:gridCol w="1722382">
                  <a:extLst>
                    <a:ext uri="{9D8B030D-6E8A-4147-A177-3AD203B41FA5}">
                      <a16:colId xmlns:a16="http://schemas.microsoft.com/office/drawing/2014/main" val="4264748305"/>
                    </a:ext>
                  </a:extLst>
                </a:gridCol>
                <a:gridCol w="1384057">
                  <a:extLst>
                    <a:ext uri="{9D8B030D-6E8A-4147-A177-3AD203B41FA5}">
                      <a16:colId xmlns:a16="http://schemas.microsoft.com/office/drawing/2014/main" val="1646465045"/>
                    </a:ext>
                  </a:extLst>
                </a:gridCol>
                <a:gridCol w="1486579">
                  <a:extLst>
                    <a:ext uri="{9D8B030D-6E8A-4147-A177-3AD203B41FA5}">
                      <a16:colId xmlns:a16="http://schemas.microsoft.com/office/drawing/2014/main" val="3390587121"/>
                    </a:ext>
                  </a:extLst>
                </a:gridCol>
                <a:gridCol w="1527589">
                  <a:extLst>
                    <a:ext uri="{9D8B030D-6E8A-4147-A177-3AD203B41FA5}">
                      <a16:colId xmlns:a16="http://schemas.microsoft.com/office/drawing/2014/main" val="1684350238"/>
                    </a:ext>
                  </a:extLst>
                </a:gridCol>
                <a:gridCol w="1222583">
                  <a:extLst>
                    <a:ext uri="{9D8B030D-6E8A-4147-A177-3AD203B41FA5}">
                      <a16:colId xmlns:a16="http://schemas.microsoft.com/office/drawing/2014/main" val="1308294425"/>
                    </a:ext>
                  </a:extLst>
                </a:gridCol>
                <a:gridCol w="1701877">
                  <a:extLst>
                    <a:ext uri="{9D8B030D-6E8A-4147-A177-3AD203B41FA5}">
                      <a16:colId xmlns:a16="http://schemas.microsoft.com/office/drawing/2014/main" val="2361945006"/>
                    </a:ext>
                  </a:extLst>
                </a:gridCol>
              </a:tblGrid>
              <a:tr h="800842">
                <a:tc>
                  <a:txBody>
                    <a:bodyPr/>
                    <a:lstStyle/>
                    <a:p>
                      <a:pPr algn="l" fontAlgn="ctr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32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32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934" marR="7934" marT="7934" marB="0" anchor="ctr"/>
                </a:tc>
                <a:extLst>
                  <a:ext uri="{0D108BD9-81ED-4DB2-BD59-A6C34878D82A}">
                    <a16:rowId xmlns:a16="http://schemas.microsoft.com/office/drawing/2014/main" val="1738240422"/>
                  </a:ext>
                </a:extLst>
              </a:tr>
              <a:tr h="2990014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 dirty="0">
                          <a:effectLst/>
                          <a:latin typeface="Accord Light SF" pitchFamily="2" charset="0"/>
                        </a:rPr>
                        <a:t>English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934" marR="7934" marT="793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Watch a Ted Talk that links to your syllabus and write a paragraph explaining this link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2"/>
                        </a:rPr>
                        <a:t>Listen to a Radio 4 Book Club podcast: </a:t>
                      </a:r>
                      <a:endParaRPr lang="en-GB" sz="16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Read a book of your choice and think of 5 questions you'd like to ask the author (can be repeated throughout the year).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Find out what the literary canon is and create a poster explaining it.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sng" strike="noStrike" dirty="0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Read the poem</a:t>
                      </a:r>
                      <a:br>
                        <a:rPr lang="en-GB" sz="1600" b="0" i="0" u="sng" strike="noStrike" dirty="0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</a:br>
                      <a:r>
                        <a:rPr lang="en-GB" sz="1600" b="0" i="0" u="sng" strike="noStrike" dirty="0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‘Directions’ by Billy Collins. </a:t>
                      </a:r>
                      <a:r>
                        <a:rPr lang="en-GB" sz="16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Write a paragraph explaining</a:t>
                      </a:r>
                      <a:br>
                        <a:rPr lang="en-GB" sz="16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</a:br>
                      <a:r>
                        <a:rPr lang="en-GB" sz="16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what the poem is about and how it links to your current studies in English</a:t>
                      </a:r>
                      <a:br>
                        <a:rPr lang="en-GB" sz="16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</a:br>
                      <a:endParaRPr lang="en-GB" sz="16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Enter a writing competition - speak to your teachers!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565096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5692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AlphabetSoup Tilt BT" panose="04020905020B06060204" pitchFamily="82" charset="0"/>
              </a:rPr>
              <a:t>Maths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1779539"/>
              </p:ext>
            </p:extLst>
          </p:nvPr>
        </p:nvGraphicFramePr>
        <p:xfrm>
          <a:off x="687897" y="1690688"/>
          <a:ext cx="11135135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67988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016704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839187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924893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652337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800" u="none" strike="noStrike" dirty="0">
                          <a:effectLst/>
                          <a:latin typeface="Accord Light SF" pitchFamily="2" charset="0"/>
                        </a:rPr>
                        <a:t>Maths</a:t>
                      </a:r>
                      <a:endParaRPr lang="en-GB" sz="2800" b="0" i="0" u="none" strike="noStrike" dirty="0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2"/>
                        </a:rPr>
                        <a:t>The Great Maths Mystery: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Develop your understanding of irrational numbers and prove that root 2 is irrational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4"/>
                        </a:rPr>
                        <a:t>Read about the hidden maths in art!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Create a information leaflet explaining why it is important to study maths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Research Archimedes and write about his contributions to the world of Mathematics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sng" strike="noStrike" dirty="0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5"/>
                        </a:rPr>
                        <a:t>Have a go at an intermediate Maths challenge</a:t>
                      </a:r>
                      <a:endParaRPr lang="en-GB" sz="1600" b="0" i="0" u="sng" strike="noStrike" dirty="0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903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AlphabetSoup Tilt BT" panose="04020905020B06060204" pitchFamily="82" charset="0"/>
              </a:rPr>
              <a:t>Science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0857657"/>
              </p:ext>
            </p:extLst>
          </p:nvPr>
        </p:nvGraphicFramePr>
        <p:xfrm>
          <a:off x="687897" y="1690688"/>
          <a:ext cx="11103050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732387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812758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Science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2"/>
                        </a:rPr>
                        <a:t>Watch two episodes of Brainiac!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Choose a podcast and write a review of what you have learnt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4"/>
                        </a:rPr>
                        <a:t>Choose two articles from New Scientist to read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Create a biography of your favourite scientist! (It could be your teacher!)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5"/>
                        </a:rPr>
                        <a:t>Look through this site, choose two experiements and write a report of what happened - successes and failures.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Speak to your teacher about entering a STEM competition and do it!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5656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232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>
                <a:latin typeface="Belfast Heavy SF" panose="020BE200000000000000" pitchFamily="34" charset="0"/>
              </a:rPr>
              <a:t>Music – Y9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7897" y="1690688"/>
          <a:ext cx="10598656" cy="53285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909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0623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Music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Watch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this clip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make notes on how Bernard Hermann made his music for Psycho so creepy. </a:t>
                      </a:r>
                    </a:p>
                    <a:p>
                      <a:pPr algn="ctr" fontAlgn="b"/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</a:rPr>
                        <a:t>To film soundtracks – </a:t>
                      </a:r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pick three and write down what you like</a:t>
                      </a:r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</a:rPr>
                        <a:t> about them musically: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</a:rPr>
                        <a:t>https://www.udiscovermusic.com/stories/best-protest-songs-history/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Use </a:t>
                      </a:r>
                      <a:r>
                        <a:rPr lang="en-GB" sz="1800" b="0" i="0" u="none" strike="noStrike" err="1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Soundtrap</a:t>
                      </a:r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 to create a piece of film music for a film genre of your choice.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>
                          <a:solidFill>
                            <a:schemeClr val="tx1"/>
                          </a:solidFill>
                          <a:effectLst/>
                          <a:latin typeface="Accord Light SF" pitchFamily="2" charset="0"/>
                        </a:rPr>
                        <a:t>A musical analysis of your favourite piece of film music.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Enter a competition (e.g. Woking Music Festival) or one of the school competitions:</a:t>
                      </a:r>
                    </a:p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Christmas Carol Competition   (Autumn)</a:t>
                      </a:r>
                    </a:p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Concerto Competition (Spring)</a:t>
                      </a:r>
                    </a:p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Music Academic Competition (Summer)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003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German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9719992"/>
              </p:ext>
            </p:extLst>
          </p:nvPr>
        </p:nvGraphicFramePr>
        <p:xfrm>
          <a:off x="687897" y="1690688"/>
          <a:ext cx="10598656" cy="477989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German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Go onto Netflix or Amazong prime and watch a German film! Write a review afterwards.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2"/>
                        </a:rPr>
                        <a:t>Listen to how language shapes the way we think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Read one of these A1 texts (it does not mean A-Level!)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4"/>
                        </a:rPr>
                        <a:t>Follow a German recipe and make something LECKER! 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Think of where you'd like to visit in Germany. Write a letter to your teaching (in German!) explaining why there should be a school trip there.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5"/>
                        </a:rPr>
                        <a:t>Take some tutorials and play games on. 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4843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Spanish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3145637"/>
              </p:ext>
            </p:extLst>
          </p:nvPr>
        </p:nvGraphicFramePr>
        <p:xfrm>
          <a:off x="687897" y="1690688"/>
          <a:ext cx="10598656" cy="410149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Spanish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Go onto Netflix or Amazong prime and watch a Spanish film! Write a review afterwards.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2"/>
                        </a:rPr>
                        <a:t>Listen to a Spanish conversation podcast!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3"/>
                        </a:rPr>
                        <a:t>Read an article from this site. Pick out some new vocabulary and see if you can identify any grammar points you have learnt about in class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>
                          <a:solidFill>
                            <a:srgbClr val="0563C1"/>
                          </a:solidFill>
                          <a:effectLst/>
                          <a:latin typeface="Accord Light SF" pitchFamily="2" charset="0"/>
                          <a:hlinkClick r:id="rId4"/>
                        </a:rPr>
                        <a:t>Choose a Spanish recipe and create a popular dish!</a:t>
                      </a:r>
                      <a:endParaRPr lang="en-GB" sz="18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In Spanish, write about your dream job. What would you do and why?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ccord Light SF" pitchFamily="2" charset="0"/>
                        </a:rPr>
                        <a:t>Change the language setting for Siri, Alexa or Google and have a conversation with your virtual friend by asking them questions in Spanish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456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French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4252898"/>
              </p:ext>
            </p:extLst>
          </p:nvPr>
        </p:nvGraphicFramePr>
        <p:xfrm>
          <a:off x="687897" y="1690688"/>
          <a:ext cx="10598656" cy="39569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French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Go onto Netflix or </a:t>
                      </a:r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Amazong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 prime and watch a French film! Write a review afterwards.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2"/>
                        </a:rPr>
                        <a:t>Listen to this Ted Talk on learning a new language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3"/>
                        </a:rPr>
                        <a:t>Read a film review and try to translate it!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Research the geography and the political makeup of France. What are the departments? What are the different political parties? Create an informative poster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Write an advertisement explaining why students should study French at GCSE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Change the language setting for Siri, Alexa or Google and have a conversation with your virtual friend by asking them questions in French.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860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C52EC88-DAA7-4B7A-27AC-53F88D86FD3D}"/>
              </a:ext>
            </a:extLst>
          </p:cNvPr>
          <p:cNvGraphicFramePr>
            <a:graphicFrameLocks noGrp="1"/>
          </p:cNvGraphicFramePr>
          <p:nvPr/>
        </p:nvGraphicFramePr>
        <p:xfrm>
          <a:off x="453006" y="719666"/>
          <a:ext cx="11182521" cy="236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7503">
                  <a:extLst>
                    <a:ext uri="{9D8B030D-6E8A-4147-A177-3AD203B41FA5}">
                      <a16:colId xmlns:a16="http://schemas.microsoft.com/office/drawing/2014/main" val="168060773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626150219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4247511228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137444362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1851069962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302768674"/>
                    </a:ext>
                  </a:extLst>
                </a:gridCol>
                <a:gridCol w="1597503">
                  <a:extLst>
                    <a:ext uri="{9D8B030D-6E8A-4147-A177-3AD203B41FA5}">
                      <a16:colId xmlns:a16="http://schemas.microsoft.com/office/drawing/2014/main" val="18861082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WATCH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LISTEN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CREATE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DO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9876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RELIGIOUS STUDIES KS3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BBC Teach class clips:</a:t>
                      </a: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A-Z of Religion and Belief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https://www.bbc.co.uk/teach/class-clips-video/religious-studies-ks3-az-of-religion-and-beliefs/znt647h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Examples of music influenced by religious faith from any genre, both traditional and modern.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‘Soul Fuel for Young Explorers’ by Bear Grylls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A-Z of religious beliefs and practices (‘advent calendar’ style)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Choose one of the A-Z episodes and complete the accompanying tasks (see Mrs Lewis for these)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Visit a place of worship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873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1984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History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527959"/>
              </p:ext>
            </p:extLst>
          </p:nvPr>
        </p:nvGraphicFramePr>
        <p:xfrm>
          <a:off x="601827" y="1690688"/>
          <a:ext cx="10598656" cy="342898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93914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790872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439093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545693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588333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271199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769552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8125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304773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History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Watch Warhorse, Suffragette, JoJo Rabbit or 1917 and write 5 interesting facts you learnt from them.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2"/>
                        </a:rPr>
                        <a:t>Choose two Witness History podcasts and write a reflection on each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3"/>
                        </a:rPr>
                        <a:t>Read two articles from History on the Net - can you also complete the worksheets?</a:t>
                      </a:r>
                      <a:endParaRPr lang="en-GB" sz="18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Research the lives of those who fought during WW1 and create a biography on one of them.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Write a response to the following: “War always does more harm than good” Do you agree?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Design and bake a cake reflecting something you've learnt in History e.g. a trench cake!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30435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AA3-D2F3-E667-142C-10CCAB8F8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9 – Art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067E5B-233E-AB60-28F1-C0649212364A}"/>
              </a:ext>
            </a:extLst>
          </p:cNvPr>
          <p:cNvGraphicFramePr>
            <a:graphicFrameLocks noGrp="1"/>
          </p:cNvGraphicFramePr>
          <p:nvPr/>
        </p:nvGraphicFramePr>
        <p:xfrm>
          <a:off x="527537" y="1726406"/>
          <a:ext cx="11394831" cy="31057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1786">
                  <a:extLst>
                    <a:ext uri="{9D8B030D-6E8A-4147-A177-3AD203B41FA5}">
                      <a16:colId xmlns:a16="http://schemas.microsoft.com/office/drawing/2014/main" val="3776680018"/>
                    </a:ext>
                  </a:extLst>
                </a:gridCol>
                <a:gridCol w="1123135">
                  <a:extLst>
                    <a:ext uri="{9D8B030D-6E8A-4147-A177-3AD203B41FA5}">
                      <a16:colId xmlns:a16="http://schemas.microsoft.com/office/drawing/2014/main" val="2788599796"/>
                    </a:ext>
                  </a:extLst>
                </a:gridCol>
                <a:gridCol w="1939637">
                  <a:extLst>
                    <a:ext uri="{9D8B030D-6E8A-4147-A177-3AD203B41FA5}">
                      <a16:colId xmlns:a16="http://schemas.microsoft.com/office/drawing/2014/main" val="101220804"/>
                    </a:ext>
                  </a:extLst>
                </a:gridCol>
                <a:gridCol w="1795549">
                  <a:extLst>
                    <a:ext uri="{9D8B030D-6E8A-4147-A177-3AD203B41FA5}">
                      <a16:colId xmlns:a16="http://schemas.microsoft.com/office/drawing/2014/main" val="3308140809"/>
                    </a:ext>
                  </a:extLst>
                </a:gridCol>
                <a:gridCol w="1629294">
                  <a:extLst>
                    <a:ext uri="{9D8B030D-6E8A-4147-A177-3AD203B41FA5}">
                      <a16:colId xmlns:a16="http://schemas.microsoft.com/office/drawing/2014/main" val="2727871620"/>
                    </a:ext>
                  </a:extLst>
                </a:gridCol>
                <a:gridCol w="2031736">
                  <a:extLst>
                    <a:ext uri="{9D8B030D-6E8A-4147-A177-3AD203B41FA5}">
                      <a16:colId xmlns:a16="http://schemas.microsoft.com/office/drawing/2014/main" val="2466375120"/>
                    </a:ext>
                  </a:extLst>
                </a:gridCol>
                <a:gridCol w="1483694">
                  <a:extLst>
                    <a:ext uri="{9D8B030D-6E8A-4147-A177-3AD203B41FA5}">
                      <a16:colId xmlns:a16="http://schemas.microsoft.com/office/drawing/2014/main" val="4159847944"/>
                    </a:ext>
                  </a:extLst>
                </a:gridCol>
              </a:tblGrid>
              <a:tr h="202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Watch 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Listen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Read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Create 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 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GB" sz="1400" kern="10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extLst>
                  <a:ext uri="{0D108BD9-81ED-4DB2-BD59-A6C34878D82A}">
                    <a16:rowId xmlns:a16="http://schemas.microsoft.com/office/drawing/2014/main" val="1752690923"/>
                  </a:ext>
                </a:extLst>
              </a:tr>
              <a:tr h="28153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</a:t>
                      </a: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A video on how to make a Zine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https://www.tate.org.uk/kids/make/cut-paste/how-to-make-a-zine</a:t>
                      </a: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To a podcast about why creativity is important, and why children should be encouraged to create art</a:t>
                      </a: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The history of Zine’s and how artists use them to share messages of hope and anger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https://www.tate.org.uk/kids/make/cut-paste/how-to-make-a-zine</a:t>
                      </a: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400" kern="100" dirty="0"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Your own zine, using images from newspapers and magazines, to communicate about an issue or topic you are passionate about. </a:t>
                      </a: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An article about your chosen topic/issue to go alongside your imagery</a:t>
                      </a:r>
                    </a:p>
                  </a:txBody>
                  <a:tcPr marL="22558" marR="225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Present your work to your friends/family to inform them of the issue you are passionate about</a:t>
                      </a:r>
                    </a:p>
                  </a:txBody>
                  <a:tcPr marL="22558" marR="22558" marT="0" marB="0"/>
                </a:tc>
                <a:extLst>
                  <a:ext uri="{0D108BD9-81ED-4DB2-BD59-A6C34878D82A}">
                    <a16:rowId xmlns:a16="http://schemas.microsoft.com/office/drawing/2014/main" val="681373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35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726" y="60325"/>
            <a:ext cx="10515600" cy="1325563"/>
          </a:xfrm>
        </p:spPr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Geography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4103642"/>
              </p:ext>
            </p:extLst>
          </p:nvPr>
        </p:nvGraphicFramePr>
        <p:xfrm>
          <a:off x="288758" y="1385888"/>
          <a:ext cx="11389895" cy="450156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80283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867968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501045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612234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656710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325924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845731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0798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4193578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Geography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2"/>
                        </a:rPr>
                        <a:t>Watch two episodes of 'World's busiest cities'</a:t>
                      </a:r>
                      <a:endParaRPr lang="en-GB" sz="24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b="0" i="0" u="sng" strike="noStrike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3"/>
                        </a:rPr>
                        <a:t>Listen to a Geographical podcast</a:t>
                      </a:r>
                      <a:endParaRPr lang="en-GB" sz="2400" b="0" i="0" u="sng" strike="noStrike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4"/>
                        </a:rPr>
                        <a:t>Read about typhoon Haiyan and write ten bullet points summarising this disaster</a:t>
                      </a:r>
                      <a:endParaRPr lang="en-GB" sz="24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Create a case study (fact file) on a recent natural disaster.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Research and write a biography of Greta </a:t>
                      </a:r>
                      <a:r>
                        <a:rPr lang="en-GB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Thumberg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 or an activist of your choice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Go and </a:t>
                      </a:r>
                      <a:r>
                        <a:rPr lang="en-GB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vist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 the Eden Project or explore their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1825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5B08C-9223-4C79-A0D5-BA2AA826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726" y="60325"/>
            <a:ext cx="10515600" cy="1325563"/>
          </a:xfrm>
        </p:spPr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Computing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F6F66A0-F18D-4B7D-BF07-F1BA9FFAD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7118623"/>
              </p:ext>
            </p:extLst>
          </p:nvPr>
        </p:nvGraphicFramePr>
        <p:xfrm>
          <a:off x="288758" y="1385888"/>
          <a:ext cx="11389895" cy="458471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80283">
                  <a:extLst>
                    <a:ext uri="{9D8B030D-6E8A-4147-A177-3AD203B41FA5}">
                      <a16:colId xmlns:a16="http://schemas.microsoft.com/office/drawing/2014/main" val="2458019726"/>
                    </a:ext>
                  </a:extLst>
                </a:gridCol>
                <a:gridCol w="1867968">
                  <a:extLst>
                    <a:ext uri="{9D8B030D-6E8A-4147-A177-3AD203B41FA5}">
                      <a16:colId xmlns:a16="http://schemas.microsoft.com/office/drawing/2014/main" val="1109291525"/>
                    </a:ext>
                  </a:extLst>
                </a:gridCol>
                <a:gridCol w="1501045">
                  <a:extLst>
                    <a:ext uri="{9D8B030D-6E8A-4147-A177-3AD203B41FA5}">
                      <a16:colId xmlns:a16="http://schemas.microsoft.com/office/drawing/2014/main" val="684954266"/>
                    </a:ext>
                  </a:extLst>
                </a:gridCol>
                <a:gridCol w="1612234">
                  <a:extLst>
                    <a:ext uri="{9D8B030D-6E8A-4147-A177-3AD203B41FA5}">
                      <a16:colId xmlns:a16="http://schemas.microsoft.com/office/drawing/2014/main" val="1968360828"/>
                    </a:ext>
                  </a:extLst>
                </a:gridCol>
                <a:gridCol w="1656710">
                  <a:extLst>
                    <a:ext uri="{9D8B030D-6E8A-4147-A177-3AD203B41FA5}">
                      <a16:colId xmlns:a16="http://schemas.microsoft.com/office/drawing/2014/main" val="1553498707"/>
                    </a:ext>
                  </a:extLst>
                </a:gridCol>
                <a:gridCol w="1325924">
                  <a:extLst>
                    <a:ext uri="{9D8B030D-6E8A-4147-A177-3AD203B41FA5}">
                      <a16:colId xmlns:a16="http://schemas.microsoft.com/office/drawing/2014/main" val="597024986"/>
                    </a:ext>
                  </a:extLst>
                </a:gridCol>
                <a:gridCol w="1845731">
                  <a:extLst>
                    <a:ext uri="{9D8B030D-6E8A-4147-A177-3AD203B41FA5}">
                      <a16:colId xmlns:a16="http://schemas.microsoft.com/office/drawing/2014/main" val="2192966765"/>
                    </a:ext>
                  </a:extLst>
                </a:gridCol>
              </a:tblGrid>
              <a:tr h="30798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Subjects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Watch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Listen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Read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Create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Write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u="none" strike="noStrike" dirty="0">
                          <a:effectLst/>
                          <a:latin typeface="Modern Love" panose="04090805081005020601" pitchFamily="82" charset="0"/>
                        </a:rPr>
                        <a:t>Do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Modern Love" panose="04090805081005020601" pitchFamily="82" charset="0"/>
                      </a:endParaRPr>
                    </a:p>
                  </a:txBody>
                  <a:tcPr marL="7650" marR="7650" marT="7650" marB="0" anchor="ctr"/>
                </a:tc>
                <a:extLst>
                  <a:ext uri="{0D108BD9-81ED-4DB2-BD59-A6C34878D82A}">
                    <a16:rowId xmlns:a16="http://schemas.microsoft.com/office/drawing/2014/main" val="3079046993"/>
                  </a:ext>
                </a:extLst>
              </a:tr>
              <a:tr h="4193578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Computing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Watch 'The Imitation Game'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2"/>
                        </a:rPr>
                        <a:t>Listen to two Ted Talks on computing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Go to our library and ask for a book on computing e.g. "The Soul of a New Machine" or "'code'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Can you create your own coding language?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</a:rPr>
                        <a:t>Write a short essay debating the following question – Are computers more intelligent than the people who make them?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b="0" i="0" u="sng" strike="noStrike" dirty="0">
                          <a:solidFill>
                            <a:srgbClr val="0563C1"/>
                          </a:solidFill>
                          <a:effectLst/>
                          <a:latin typeface="Amasis MT Pro" panose="02040504050005020304" pitchFamily="18" charset="0"/>
                          <a:hlinkClick r:id="rId3"/>
                        </a:rPr>
                        <a:t>Have a go at these coding games: 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Amasis MT Pro" panose="020405040500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71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2076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BFFBA-B0A4-4A84-949D-A4CFBCAC8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phabetSoup Tilt BT" panose="04020905020B06060204" pitchFamily="82" charset="0"/>
              </a:rPr>
              <a:t>Any further ideas or evidence of your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8A21B-3226-42E9-9F59-BF93F2C946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538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rdons Template (16.9).pptx" id="{75DE6846-73CD-4C1D-A4FB-7D974208E5E8}" vid="{24347CF6-FDE0-45DD-A437-C76D0759ABF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BEE2CE7D835A4EB6DF2FD6E7CF5F39" ma:contentTypeVersion="2" ma:contentTypeDescription="Create a new document." ma:contentTypeScope="" ma:versionID="cf525367c5cc34eaf9a6018b1bc80937">
  <xsd:schema xmlns:xsd="http://www.w3.org/2001/XMLSchema" xmlns:xs="http://www.w3.org/2001/XMLSchema" xmlns:p="http://schemas.microsoft.com/office/2006/metadata/properties" xmlns:ns3="8c5e18d3-3bda-40af-89b2-fbc30743d492" targetNamespace="http://schemas.microsoft.com/office/2006/metadata/properties" ma:root="true" ma:fieldsID="c456dc973ee0f568b29a9c059daf9703" ns3:_="">
    <xsd:import namespace="8c5e18d3-3bda-40af-89b2-fbc30743d4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5e18d3-3bda-40af-89b2-fbc30743d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EA8245-7DAB-4329-BE78-D317359B6C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06630F-40C3-467A-945B-6229325CA79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c5e18d3-3bda-40af-89b2-fbc30743d492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A500FB-BBE3-44E7-87EA-2B78740EAB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5e18d3-3bda-40af-89b2-fbc30743d4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104</TotalTime>
  <Words>1293</Words>
  <Application>Microsoft Office PowerPoint</Application>
  <PresentationFormat>Widescreen</PresentationFormat>
  <Paragraphs>196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Accord Light SF</vt:lpstr>
      <vt:lpstr>AlphabetSoup Tilt BT</vt:lpstr>
      <vt:lpstr>Amasis MT Pro</vt:lpstr>
      <vt:lpstr>Arial</vt:lpstr>
      <vt:lpstr>Belfast Heavy SF</vt:lpstr>
      <vt:lpstr>Calibri</vt:lpstr>
      <vt:lpstr>Calibri Light</vt:lpstr>
      <vt:lpstr>Modern Love</vt:lpstr>
      <vt:lpstr>Office Theme</vt:lpstr>
      <vt:lpstr>Year 9 Scholars Programme</vt:lpstr>
      <vt:lpstr>Firstly….Welcome and Well Done!</vt:lpstr>
      <vt:lpstr>What you will do:</vt:lpstr>
      <vt:lpstr>English</vt:lpstr>
      <vt:lpstr>Maths</vt:lpstr>
      <vt:lpstr>Science</vt:lpstr>
      <vt:lpstr>Music – Y9</vt:lpstr>
      <vt:lpstr>German</vt:lpstr>
      <vt:lpstr>Spanish</vt:lpstr>
      <vt:lpstr>French</vt:lpstr>
      <vt:lpstr>PowerPoint Presentation</vt:lpstr>
      <vt:lpstr>History</vt:lpstr>
      <vt:lpstr>Year 9 – Art </vt:lpstr>
      <vt:lpstr>Geography</vt:lpstr>
      <vt:lpstr>Computing</vt:lpstr>
      <vt:lpstr>Any further ideas or evidence of your learning?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Scholars Programme</dc:title>
  <dc:creator>Jessica Weeks</dc:creator>
  <cp:lastModifiedBy>Jessica Weeks</cp:lastModifiedBy>
  <cp:revision>3</cp:revision>
  <dcterms:created xsi:type="dcterms:W3CDTF">2022-09-06T10:25:21Z</dcterms:created>
  <dcterms:modified xsi:type="dcterms:W3CDTF">2025-09-05T09:55:35Z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0x0101002CBEE2CE7D835A4EB6DF2FD6E7CF5F39</vt:lpwstr>
  </property>
</Properties>
</file>