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7647F-20D4-2C0A-0B10-7766D9686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744E78-FD20-0528-2756-98854B9D1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8951C-0DCF-C67F-9B86-56172CF1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12858-D20E-2232-6E4D-8131A820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3ADF0-84F1-7D42-3FF5-B9C26E0B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7C18F-DB91-D99D-E4A8-50A090861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C3F161-6705-345C-AF59-CE54D95AD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E7AED-8FD9-A979-1215-7021A538E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99CAC-0C08-7C5E-D3EB-BF7D9CCE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97079-0020-702F-ED23-054C70B7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4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606EC-4826-92BB-4BBF-223C7D4084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86B55-5CC1-202A-3A97-1A3D7941E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B3C3F-6ACC-EC1E-F488-BD5BAA501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B9C3D-E292-A535-0079-E0D3FFD45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34A34-74FE-7019-0319-315FE61E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3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89C77-A6B3-7667-6144-3492D596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CEF7F-E564-84D9-0A8A-38637C257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CCA7C-ACFE-D47C-F6CD-EB15A7953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53F57-1B0A-B5CF-D973-99116DEAC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4B301-45E1-F8E1-1F34-76AEA72F0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103A-44C3-99CE-9177-2242C9A93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01098-D3DD-F169-9B5C-F95F1DE59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07A87-D207-3BC1-5412-E1C597858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F6F4E-6D7A-CE18-ED91-7392AE34C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17E4C-FA92-DA23-5D1B-34A49C539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2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821A-0DFE-64A5-A648-1AD55D23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D2984-B76C-D432-6DB5-9D0B9B981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9AE81-018C-65D5-7B2F-4F4935827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C3CFA-C05C-B778-50F5-436C3571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7ABD6-6CEF-600B-439B-A4CADBD43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F1C140-34F6-BFE7-E2D2-0BE911785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1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5EF9-89C7-0EA2-9DF6-B601D499A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9B6CF-088F-E5B4-5884-A819E9FE0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00C47-3B9A-9AF8-EFE2-A46823D7C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0CDB13-8DD6-A158-12B3-87AAA335A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423B1-31D5-4321-DD4B-C4FB0C495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C8F29F-8F34-E4DB-8683-D78D10D2C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2A0061-032C-DD2E-A255-3EEED7EF5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C4C502-83F7-7457-191F-AF2EB9FD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4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F137E-609F-8445-56C1-94AB08EF6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AB79A7-BE43-1FFE-3BCC-FFCB1C432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800E8C-72AA-55DD-BA57-9AA70C24D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B234A3-8D33-7DD2-409E-043375787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7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4BC512-3C98-F4D5-F308-5E79A57A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3C9740-46F8-3F95-3CD8-8FEDDBC0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520EBC-3F13-7EB1-2B90-5BDE2E3EC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3AD2-AE91-D33D-078A-6DF0A1716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7E6EF-2DF7-492D-AF78-DEF5A2108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768976-45F4-CEDF-A3D7-B027CEECB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4C3B7-EE82-FF97-A1C8-AF21EAED7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8DEAA-811C-85AB-4364-DDBACB9B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DDFF2-0132-B416-D006-D635A9FB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1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7FA36-4D56-03F3-0175-04EB0323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B65BFD-9433-FA0D-880D-E61DA883EC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39ADF-D4E8-9BFD-FFAD-D248F77101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6A30A-5B29-038A-4756-784300E8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147AA-0ED4-2F8F-D9C4-0D852323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C36F1-9B89-C411-7273-D3CC6CE91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5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4F764-5D73-84D3-2B54-D9D2DD50E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A7E86-F11B-65D4-D2CD-C1FBF8A3F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35243-0621-C14C-3948-17AA251390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5A4D1-F2FA-994C-AD16-DC6B18BD0966}" type="datetimeFigureOut">
              <a:rPr lang="en-US" smtClean="0"/>
              <a:t>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12907-0FB3-8447-4780-4D44B5A67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2F57E-EB40-7348-8686-952133B2FC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E82ABD-5B33-C941-B581-7BCE48CFD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1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office.com/pages/responsepage.aspx?id=7qzGvcu7rkm6RgzbtRqTn-2l_YeyL-VElnJFZEZcwDpUOUg1SUI0TDFPOEhPRDhJRFRKOEdBWDkyOC4u" TargetMode="External"/><Relationship Id="rId3" Type="http://schemas.openxmlformats.org/officeDocument/2006/relationships/hyperlink" Target="https://forms.office.com/pages/responsepage.aspx?id=7qzGvcu7rkm6RgzbtRqTn-2l_YeyL-VElnJFZEZcwDpUMEdRMEtMTFZWNUhTRFVESjhWQU9YWUFKRC4u" TargetMode="External"/><Relationship Id="rId7" Type="http://schemas.openxmlformats.org/officeDocument/2006/relationships/hyperlink" Target="https://forms.office.com/pages/responsepage.aspx?id=7qzGvcu7rkm6RgzbtRqTn-2l_YeyL-VElnJFZEZcwDpURTdBTkpSTEFVS0wwUzA2MjlGM1BMSkNGRS4u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orms.office.com/pages/responsepage.aspx?id=7qzGvcu7rkm6RgzbtRqTn-2l_YeyL-VElnJFZEZcwDpUQ0U3MjJDSlNGS1UwMFFVWDFWQklWQk9YSC4u" TargetMode="External"/><Relationship Id="rId5" Type="http://schemas.openxmlformats.org/officeDocument/2006/relationships/hyperlink" Target="https://forms.office.com/pages/responsepage.aspx?id=7qzGvcu7rkm6RgzbtRqTn-2l_YeyL-VElnJFZEZcwDpURFFNVUdFSkVaWFM3MUlHNDVHTDUzMVlTUi4u" TargetMode="External"/><Relationship Id="rId4" Type="http://schemas.openxmlformats.org/officeDocument/2006/relationships/hyperlink" Target="https://forms.office.com/pages/responsepage.aspx?id=7qzGvcu7rkm6RgzbtRqTn-2l_YeyL-VElnJFZEZcwDpURE40MlA4NlhBVU4wUDhDM0c3MUY2RUtLTC4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3" tooltip="Click here to open link"/>
            <a:extLst>
              <a:ext uri="{FF2B5EF4-FFF2-40B4-BE49-F238E27FC236}">
                <a16:creationId xmlns:a16="http://schemas.microsoft.com/office/drawing/2014/main" id="{787EABC9-C2A3-12BC-10D2-8E6D682DA32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236180" y="3992402"/>
            <a:ext cx="986762" cy="22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Rectangle 5">
            <a:hlinkClick r:id="rId4" tooltip="Click here to open link"/>
            <a:extLst>
              <a:ext uri="{FF2B5EF4-FFF2-40B4-BE49-F238E27FC236}">
                <a16:creationId xmlns:a16="http://schemas.microsoft.com/office/drawing/2014/main" id="{E7AC9550-3A3F-EDD5-9EB4-B7AAB04252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73527" y="5189675"/>
            <a:ext cx="986762" cy="22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Rectangle 6">
            <a:hlinkClick r:id="rId5" tooltip="Click here to open link"/>
            <a:extLst>
              <a:ext uri="{FF2B5EF4-FFF2-40B4-BE49-F238E27FC236}">
                <a16:creationId xmlns:a16="http://schemas.microsoft.com/office/drawing/2014/main" id="{AB1F0A72-EA2C-CB3D-C089-18AEB922B67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39150" y="5071264"/>
            <a:ext cx="986762" cy="22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Rectangle 7">
            <a:hlinkClick r:id="rId6" tooltip="Click here to open link"/>
            <a:extLst>
              <a:ext uri="{FF2B5EF4-FFF2-40B4-BE49-F238E27FC236}">
                <a16:creationId xmlns:a16="http://schemas.microsoft.com/office/drawing/2014/main" id="{5F7FC8AC-1081-9D24-B93E-7237A19EC56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37665" y="5196254"/>
            <a:ext cx="986762" cy="22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Rectangle 8">
            <a:hlinkClick r:id="rId7" tooltip="Click here to open link"/>
            <a:extLst>
              <a:ext uri="{FF2B5EF4-FFF2-40B4-BE49-F238E27FC236}">
                <a16:creationId xmlns:a16="http://schemas.microsoft.com/office/drawing/2014/main" id="{C583944D-7B41-C105-D950-49E40354D72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236179" y="4913382"/>
            <a:ext cx="986762" cy="22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hlinkClick r:id="rId8" tooltip="Click here to open link"/>
            <a:extLst>
              <a:ext uri="{FF2B5EF4-FFF2-40B4-BE49-F238E27FC236}">
                <a16:creationId xmlns:a16="http://schemas.microsoft.com/office/drawing/2014/main" id="{B0C0A819-8E13-AA1F-3FB6-D6F6D593C5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45727" y="6143546"/>
            <a:ext cx="986762" cy="2240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3891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Augusta Kennedy</dc:creator>
  <cp:lastModifiedBy>Augusta Kennedy</cp:lastModifiedBy>
  <cp:revision>1</cp:revision>
  <dcterms:created xsi:type="dcterms:W3CDTF">2024-01-27T14:34:03Z</dcterms:created>
  <dcterms:modified xsi:type="dcterms:W3CDTF">2024-01-27T14:34:48Z</dcterms:modified>
</cp:coreProperties>
</file>