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webp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96" r:id="rId4"/>
  </p:sldMasterIdLst>
  <p:notesMasterIdLst>
    <p:notesMasterId r:id="rId15"/>
  </p:notesMasterIdLst>
  <p:sldIdLst>
    <p:sldId id="285" r:id="rId5"/>
    <p:sldId id="300" r:id="rId6"/>
    <p:sldId id="296" r:id="rId7"/>
    <p:sldId id="297" r:id="rId8"/>
    <p:sldId id="289" r:id="rId9"/>
    <p:sldId id="298" r:id="rId10"/>
    <p:sldId id="299" r:id="rId11"/>
    <p:sldId id="292" r:id="rId12"/>
    <p:sldId id="293" r:id="rId13"/>
    <p:sldId id="29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F81FA3-9C49-4143-8845-3DC97DB389EC}" v="6" dt="2021-05-12T10:14:41.8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bc.co.uk/programmes/p05ggdyw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bc.co.uk/programmes/p05ggdyw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B0C75A-E8D6-472C-8F7B-06FA6AD4F7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4331DA-8B05-4969-AD00-EB2FB9F2AA54}">
      <dgm:prSet/>
      <dgm:spPr/>
      <dgm:t>
        <a:bodyPr/>
        <a:lstStyle/>
        <a:p>
          <a:r>
            <a:rPr lang="en-GB">
              <a:hlinkClick xmlns:r="http://schemas.openxmlformats.org/officeDocument/2006/relationships" r:id="rId1"/>
            </a:rPr>
            <a:t>https://www.bbc.co.uk/programmes/p05ggdyw</a:t>
          </a:r>
          <a:endParaRPr lang="en-US"/>
        </a:p>
      </dgm:t>
    </dgm:pt>
    <dgm:pt modelId="{62964FF5-8408-47DF-9A4B-29C36A60CF94}" type="parTrans" cxnId="{D8D9012D-1533-4848-972D-BF32EDEE2208}">
      <dgm:prSet/>
      <dgm:spPr/>
      <dgm:t>
        <a:bodyPr/>
        <a:lstStyle/>
        <a:p>
          <a:endParaRPr lang="en-US"/>
        </a:p>
      </dgm:t>
    </dgm:pt>
    <dgm:pt modelId="{FCCD44D0-1EF0-4406-9099-A9FC4C6C5697}" type="sibTrans" cxnId="{D8D9012D-1533-4848-972D-BF32EDEE2208}">
      <dgm:prSet/>
      <dgm:spPr/>
      <dgm:t>
        <a:bodyPr/>
        <a:lstStyle/>
        <a:p>
          <a:endParaRPr lang="en-US"/>
        </a:p>
      </dgm:t>
    </dgm:pt>
    <dgm:pt modelId="{4500D4D0-D1B3-4ACB-ACA8-624F38D53982}">
      <dgm:prSet/>
      <dgm:spPr/>
      <dgm:t>
        <a:bodyPr/>
        <a:lstStyle/>
        <a:p>
          <a:r>
            <a:rPr lang="en-GB" b="1"/>
            <a:t>Joseph Bologne Chevalier de Saint-Georges (1745-1799)</a:t>
          </a:r>
          <a:endParaRPr lang="en-US"/>
        </a:p>
      </dgm:t>
    </dgm:pt>
    <dgm:pt modelId="{B7C35F57-7875-45D6-A107-423674C17D18}" type="parTrans" cxnId="{701AD142-8E30-48F2-9F76-94B12BEA49AE}">
      <dgm:prSet/>
      <dgm:spPr/>
      <dgm:t>
        <a:bodyPr/>
        <a:lstStyle/>
        <a:p>
          <a:endParaRPr lang="en-US"/>
        </a:p>
      </dgm:t>
    </dgm:pt>
    <dgm:pt modelId="{0273C70C-2C98-4FAF-A8A5-EBC4EDD725C2}" type="sibTrans" cxnId="{701AD142-8E30-48F2-9F76-94B12BEA49AE}">
      <dgm:prSet/>
      <dgm:spPr/>
      <dgm:t>
        <a:bodyPr/>
        <a:lstStyle/>
        <a:p>
          <a:endParaRPr lang="en-US"/>
        </a:p>
      </dgm:t>
    </dgm:pt>
    <dgm:pt modelId="{83E24B0C-229D-4B88-AB12-E6C300E5551C}">
      <dgm:prSet/>
      <dgm:spPr/>
      <dgm:t>
        <a:bodyPr/>
        <a:lstStyle/>
        <a:p>
          <a:r>
            <a:rPr lang="en-GB" b="1"/>
            <a:t>Scott Joplin (c.1868-1917)</a:t>
          </a:r>
          <a:endParaRPr lang="en-US"/>
        </a:p>
      </dgm:t>
    </dgm:pt>
    <dgm:pt modelId="{5765682D-6F89-482C-B366-C308E1557E05}" type="parTrans" cxnId="{609FBFEE-573E-42F6-A162-22E03B11758A}">
      <dgm:prSet/>
      <dgm:spPr/>
      <dgm:t>
        <a:bodyPr/>
        <a:lstStyle/>
        <a:p>
          <a:endParaRPr lang="en-US"/>
        </a:p>
      </dgm:t>
    </dgm:pt>
    <dgm:pt modelId="{8C7F25E5-2452-49E0-A395-D80A17F4510E}" type="sibTrans" cxnId="{609FBFEE-573E-42F6-A162-22E03B11758A}">
      <dgm:prSet/>
      <dgm:spPr/>
      <dgm:t>
        <a:bodyPr/>
        <a:lstStyle/>
        <a:p>
          <a:endParaRPr lang="en-US"/>
        </a:p>
      </dgm:t>
    </dgm:pt>
    <dgm:pt modelId="{26B63A8E-F302-4166-A2F4-CF21D776B080}">
      <dgm:prSet/>
      <dgm:spPr/>
      <dgm:t>
        <a:bodyPr/>
        <a:lstStyle/>
        <a:p>
          <a:r>
            <a:rPr lang="en-GB" b="1"/>
            <a:t>Samuel Coleridge-Taylor (1875-1912)</a:t>
          </a:r>
          <a:endParaRPr lang="en-US"/>
        </a:p>
      </dgm:t>
    </dgm:pt>
    <dgm:pt modelId="{DF9F27ED-3918-41FE-8AC8-6AD7AD030BB1}" type="parTrans" cxnId="{B2124BF9-943D-4D19-A3F5-D60427EAFA72}">
      <dgm:prSet/>
      <dgm:spPr/>
      <dgm:t>
        <a:bodyPr/>
        <a:lstStyle/>
        <a:p>
          <a:endParaRPr lang="en-US"/>
        </a:p>
      </dgm:t>
    </dgm:pt>
    <dgm:pt modelId="{9E1FC2A5-1543-47E4-8E25-C0FEDB5C6489}" type="sibTrans" cxnId="{B2124BF9-943D-4D19-A3F5-D60427EAFA72}">
      <dgm:prSet/>
      <dgm:spPr/>
      <dgm:t>
        <a:bodyPr/>
        <a:lstStyle/>
        <a:p>
          <a:endParaRPr lang="en-US"/>
        </a:p>
      </dgm:t>
    </dgm:pt>
    <dgm:pt modelId="{95654152-A23F-439C-8076-E189ED6EEEF6}">
      <dgm:prSet/>
      <dgm:spPr/>
      <dgm:t>
        <a:bodyPr/>
        <a:lstStyle/>
        <a:p>
          <a:r>
            <a:rPr lang="en-GB" b="1"/>
            <a:t>Clarence Cameron White (1880-1960)</a:t>
          </a:r>
          <a:endParaRPr lang="en-US"/>
        </a:p>
      </dgm:t>
    </dgm:pt>
    <dgm:pt modelId="{948586C0-124C-4FF6-B1BF-CBC4B8718543}" type="parTrans" cxnId="{58D3D63A-334C-4353-95B0-550573E9521B}">
      <dgm:prSet/>
      <dgm:spPr/>
      <dgm:t>
        <a:bodyPr/>
        <a:lstStyle/>
        <a:p>
          <a:endParaRPr lang="en-US"/>
        </a:p>
      </dgm:t>
    </dgm:pt>
    <dgm:pt modelId="{4C01B67A-8990-46CE-88B6-AA5863E36F1F}" type="sibTrans" cxnId="{58D3D63A-334C-4353-95B0-550573E9521B}">
      <dgm:prSet/>
      <dgm:spPr/>
      <dgm:t>
        <a:bodyPr/>
        <a:lstStyle/>
        <a:p>
          <a:endParaRPr lang="en-US"/>
        </a:p>
      </dgm:t>
    </dgm:pt>
    <dgm:pt modelId="{FCF7811A-E2D9-440C-B494-F08984311757}">
      <dgm:prSet/>
      <dgm:spPr/>
      <dgm:t>
        <a:bodyPr/>
        <a:lstStyle/>
        <a:p>
          <a:r>
            <a:rPr lang="en-GB" b="1" dirty="0"/>
            <a:t>Florence Price (1877-1953)</a:t>
          </a:r>
          <a:endParaRPr lang="en-US" dirty="0"/>
        </a:p>
      </dgm:t>
    </dgm:pt>
    <dgm:pt modelId="{64BB825A-13EE-4989-B4FC-0FF469883FFE}" type="parTrans" cxnId="{F4D7EF90-06F1-446B-9729-A6D7FECAE86A}">
      <dgm:prSet/>
      <dgm:spPr/>
      <dgm:t>
        <a:bodyPr/>
        <a:lstStyle/>
        <a:p>
          <a:endParaRPr lang="en-US"/>
        </a:p>
      </dgm:t>
    </dgm:pt>
    <dgm:pt modelId="{3E20BDA2-CF38-4178-A622-40A8A0209B90}" type="sibTrans" cxnId="{F4D7EF90-06F1-446B-9729-A6D7FECAE86A}">
      <dgm:prSet/>
      <dgm:spPr/>
      <dgm:t>
        <a:bodyPr/>
        <a:lstStyle/>
        <a:p>
          <a:endParaRPr lang="en-US"/>
        </a:p>
      </dgm:t>
    </dgm:pt>
    <dgm:pt modelId="{D5AD299E-153E-4D13-B6D3-3C09597A6E9B}">
      <dgm:prSet/>
      <dgm:spPr/>
      <dgm:t>
        <a:bodyPr/>
        <a:lstStyle/>
        <a:p>
          <a:r>
            <a:rPr lang="en-GB" b="1"/>
            <a:t>Coleridge-Taylor Perkinson (1932-2004)</a:t>
          </a:r>
          <a:endParaRPr lang="en-US"/>
        </a:p>
      </dgm:t>
    </dgm:pt>
    <dgm:pt modelId="{7FAA7925-1C59-4600-93BA-4EB72838E7BE}" type="parTrans" cxnId="{47AECEF3-F39D-44F4-8220-BB7C118DE8FE}">
      <dgm:prSet/>
      <dgm:spPr/>
      <dgm:t>
        <a:bodyPr/>
        <a:lstStyle/>
        <a:p>
          <a:endParaRPr lang="en-US"/>
        </a:p>
      </dgm:t>
    </dgm:pt>
    <dgm:pt modelId="{82F29827-6712-40B6-86AB-B6228A08BFA4}" type="sibTrans" cxnId="{47AECEF3-F39D-44F4-8220-BB7C118DE8FE}">
      <dgm:prSet/>
      <dgm:spPr/>
      <dgm:t>
        <a:bodyPr/>
        <a:lstStyle/>
        <a:p>
          <a:endParaRPr lang="en-US"/>
        </a:p>
      </dgm:t>
    </dgm:pt>
    <dgm:pt modelId="{A4CE27E5-317E-4779-AFDB-CCEA7EF05CAF}">
      <dgm:prSet/>
      <dgm:spPr/>
      <dgm:t>
        <a:bodyPr/>
        <a:lstStyle/>
        <a:p>
          <a:r>
            <a:rPr lang="en-GB" b="1"/>
            <a:t>Wynton Marsalis (born 1961)</a:t>
          </a:r>
          <a:endParaRPr lang="en-US"/>
        </a:p>
      </dgm:t>
    </dgm:pt>
    <dgm:pt modelId="{F7B45025-571D-40B8-A6A2-5FC42A9838A1}" type="parTrans" cxnId="{A58C898F-CAC2-4BE7-BBA9-10E416A1E175}">
      <dgm:prSet/>
      <dgm:spPr/>
      <dgm:t>
        <a:bodyPr/>
        <a:lstStyle/>
        <a:p>
          <a:endParaRPr lang="en-US"/>
        </a:p>
      </dgm:t>
    </dgm:pt>
    <dgm:pt modelId="{92D0D069-10C4-401C-A727-D85431B56541}" type="sibTrans" cxnId="{A58C898F-CAC2-4BE7-BBA9-10E416A1E175}">
      <dgm:prSet/>
      <dgm:spPr/>
      <dgm:t>
        <a:bodyPr/>
        <a:lstStyle/>
        <a:p>
          <a:endParaRPr lang="en-US"/>
        </a:p>
      </dgm:t>
    </dgm:pt>
    <dgm:pt modelId="{A7274FD2-D8FA-4BD8-80CA-82C9A68D9C38}">
      <dgm:prSet/>
      <dgm:spPr/>
      <dgm:t>
        <a:bodyPr/>
        <a:lstStyle/>
        <a:p>
          <a:r>
            <a:rPr lang="en-GB" b="1" dirty="0"/>
            <a:t>Billy Holiday (1915-1959)</a:t>
          </a:r>
          <a:endParaRPr lang="en-US" dirty="0"/>
        </a:p>
      </dgm:t>
    </dgm:pt>
    <dgm:pt modelId="{5A589EFC-97CA-46E9-B0B8-755D2C1FBBE4}" type="parTrans" cxnId="{0CE21EF5-E402-4901-BFBA-381F359D2279}">
      <dgm:prSet/>
      <dgm:spPr/>
      <dgm:t>
        <a:bodyPr/>
        <a:lstStyle/>
        <a:p>
          <a:endParaRPr lang="en-US"/>
        </a:p>
      </dgm:t>
    </dgm:pt>
    <dgm:pt modelId="{D2E721A8-560D-45DA-9B3F-BAF3B897273D}" type="sibTrans" cxnId="{0CE21EF5-E402-4901-BFBA-381F359D2279}">
      <dgm:prSet/>
      <dgm:spPr/>
      <dgm:t>
        <a:bodyPr/>
        <a:lstStyle/>
        <a:p>
          <a:endParaRPr lang="en-US"/>
        </a:p>
      </dgm:t>
    </dgm:pt>
    <dgm:pt modelId="{2EB70523-515B-46DE-84DE-7179A3A2F119}">
      <dgm:prSet/>
      <dgm:spPr/>
      <dgm:t>
        <a:bodyPr/>
        <a:lstStyle/>
        <a:p>
          <a:r>
            <a:rPr lang="en-GB" b="1" dirty="0"/>
            <a:t>Nina Simone (1933-2003)</a:t>
          </a:r>
          <a:endParaRPr lang="en-US" dirty="0"/>
        </a:p>
      </dgm:t>
    </dgm:pt>
    <dgm:pt modelId="{0212CD65-9403-4BD8-A64F-D854F26CEAB1}" type="parTrans" cxnId="{3B3A3938-174D-40F7-BBB5-3B34AEFF2D2F}">
      <dgm:prSet/>
      <dgm:spPr/>
      <dgm:t>
        <a:bodyPr/>
        <a:lstStyle/>
        <a:p>
          <a:endParaRPr lang="en-US"/>
        </a:p>
      </dgm:t>
    </dgm:pt>
    <dgm:pt modelId="{27C1132E-78B2-4A45-A052-726DAB186DD9}" type="sibTrans" cxnId="{3B3A3938-174D-40F7-BBB5-3B34AEFF2D2F}">
      <dgm:prSet/>
      <dgm:spPr/>
      <dgm:t>
        <a:bodyPr/>
        <a:lstStyle/>
        <a:p>
          <a:endParaRPr lang="en-US"/>
        </a:p>
      </dgm:t>
    </dgm:pt>
    <dgm:pt modelId="{2999620F-BF59-490E-9098-8A0A49CE3EB9}">
      <dgm:prSet/>
      <dgm:spPr/>
      <dgm:t>
        <a:bodyPr/>
        <a:lstStyle/>
        <a:p>
          <a:r>
            <a:rPr lang="en-GB" b="1" dirty="0"/>
            <a:t>Ravi Shankar (1920-2012) </a:t>
          </a:r>
          <a:endParaRPr lang="en-US" dirty="0"/>
        </a:p>
      </dgm:t>
    </dgm:pt>
    <dgm:pt modelId="{519EF2D0-F919-4DC6-A6AF-749B6C2942EE}" type="parTrans" cxnId="{6FBE25C7-200E-4746-B4D7-49DFC0CC1649}">
      <dgm:prSet/>
      <dgm:spPr/>
      <dgm:t>
        <a:bodyPr/>
        <a:lstStyle/>
        <a:p>
          <a:endParaRPr lang="en-US"/>
        </a:p>
      </dgm:t>
    </dgm:pt>
    <dgm:pt modelId="{87788889-4068-480E-8942-DBA0626D2A87}" type="sibTrans" cxnId="{6FBE25C7-200E-4746-B4D7-49DFC0CC1649}">
      <dgm:prSet/>
      <dgm:spPr/>
      <dgm:t>
        <a:bodyPr/>
        <a:lstStyle/>
        <a:p>
          <a:endParaRPr lang="en-US"/>
        </a:p>
      </dgm:t>
    </dgm:pt>
    <dgm:pt modelId="{8AF88689-639A-4283-BC55-CFC5CA84871B}" type="pres">
      <dgm:prSet presAssocID="{85B0C75A-E8D6-472C-8F7B-06FA6AD4F7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CA2A20-6D2B-4547-A27D-1A51486D108A}" type="pres">
      <dgm:prSet presAssocID="{4A4331DA-8B05-4969-AD00-EB2FB9F2AA54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117EDF-7308-44F0-91EA-80CE63D22CAA}" type="pres">
      <dgm:prSet presAssocID="{FCCD44D0-1EF0-4406-9099-A9FC4C6C5697}" presName="spacer" presStyleCnt="0"/>
      <dgm:spPr/>
    </dgm:pt>
    <dgm:pt modelId="{B1536BB6-1538-4471-9666-7E7900B5C089}" type="pres">
      <dgm:prSet presAssocID="{4500D4D0-D1B3-4ACB-ACA8-624F38D53982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3C6FC-C74F-4692-A742-8C97ADE394AD}" type="pres">
      <dgm:prSet presAssocID="{0273C70C-2C98-4FAF-A8A5-EBC4EDD725C2}" presName="spacer" presStyleCnt="0"/>
      <dgm:spPr/>
    </dgm:pt>
    <dgm:pt modelId="{26972CC4-641F-4015-B677-8BD45EB83C2E}" type="pres">
      <dgm:prSet presAssocID="{83E24B0C-229D-4B88-AB12-E6C300E5551C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C741E-C5E6-4C49-B49B-0558D22D4684}" type="pres">
      <dgm:prSet presAssocID="{8C7F25E5-2452-49E0-A395-D80A17F4510E}" presName="spacer" presStyleCnt="0"/>
      <dgm:spPr/>
    </dgm:pt>
    <dgm:pt modelId="{8FEBCFDC-472D-4DC2-93F2-8F677B9F5AAF}" type="pres">
      <dgm:prSet presAssocID="{26B63A8E-F302-4166-A2F4-CF21D776B080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D29B6-DA89-44B6-926A-A549ECFEAB8C}" type="pres">
      <dgm:prSet presAssocID="{9E1FC2A5-1543-47E4-8E25-C0FEDB5C6489}" presName="spacer" presStyleCnt="0"/>
      <dgm:spPr/>
    </dgm:pt>
    <dgm:pt modelId="{5C610DF3-884D-4074-9B0A-9078A0052C12}" type="pres">
      <dgm:prSet presAssocID="{95654152-A23F-439C-8076-E189ED6EEEF6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33760-EEA8-482A-9D81-7EC98FFF8F68}" type="pres">
      <dgm:prSet presAssocID="{4C01B67A-8990-46CE-88B6-AA5863E36F1F}" presName="spacer" presStyleCnt="0"/>
      <dgm:spPr/>
    </dgm:pt>
    <dgm:pt modelId="{2AD888A2-E62B-4607-A745-0F65C18CE8C1}" type="pres">
      <dgm:prSet presAssocID="{FCF7811A-E2D9-440C-B494-F08984311757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8FF77-A6C0-464F-BB36-8492EB5D08E3}" type="pres">
      <dgm:prSet presAssocID="{3E20BDA2-CF38-4178-A622-40A8A0209B90}" presName="spacer" presStyleCnt="0"/>
      <dgm:spPr/>
    </dgm:pt>
    <dgm:pt modelId="{2B8E3766-975E-4F22-A8AA-5CDF2C27F7B9}" type="pres">
      <dgm:prSet presAssocID="{D5AD299E-153E-4D13-B6D3-3C09597A6E9B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BD524-B049-4759-AE2B-7D1C79011662}" type="pres">
      <dgm:prSet presAssocID="{82F29827-6712-40B6-86AB-B6228A08BFA4}" presName="spacer" presStyleCnt="0"/>
      <dgm:spPr/>
    </dgm:pt>
    <dgm:pt modelId="{186EF458-D56F-49DD-95EE-3A4202065274}" type="pres">
      <dgm:prSet presAssocID="{A4CE27E5-317E-4779-AFDB-CCEA7EF05CAF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14699-E917-4F51-BB3F-1BC88D461765}" type="pres">
      <dgm:prSet presAssocID="{92D0D069-10C4-401C-A727-D85431B56541}" presName="spacer" presStyleCnt="0"/>
      <dgm:spPr/>
    </dgm:pt>
    <dgm:pt modelId="{CB040900-C8F2-4487-8E76-96AC772BAED5}" type="pres">
      <dgm:prSet presAssocID="{A7274FD2-D8FA-4BD8-80CA-82C9A68D9C38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EC279-4B00-47B3-82DA-E3B66A93E349}" type="pres">
      <dgm:prSet presAssocID="{D2E721A8-560D-45DA-9B3F-BAF3B897273D}" presName="spacer" presStyleCnt="0"/>
      <dgm:spPr/>
    </dgm:pt>
    <dgm:pt modelId="{6632E87D-A387-490C-9F3B-11BF9D131E2E}" type="pres">
      <dgm:prSet presAssocID="{2EB70523-515B-46DE-84DE-7179A3A2F119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E25F8-7190-49FA-BDD1-18739D4B2625}" type="pres">
      <dgm:prSet presAssocID="{27C1132E-78B2-4A45-A052-726DAB186DD9}" presName="spacer" presStyleCnt="0"/>
      <dgm:spPr/>
    </dgm:pt>
    <dgm:pt modelId="{30988E2A-0093-465E-B031-9054112BDF36}" type="pres">
      <dgm:prSet presAssocID="{2999620F-BF59-490E-9098-8A0A49CE3EB9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D9012D-1533-4848-972D-BF32EDEE2208}" srcId="{85B0C75A-E8D6-472C-8F7B-06FA6AD4F78E}" destId="{4A4331DA-8B05-4969-AD00-EB2FB9F2AA54}" srcOrd="0" destOrd="0" parTransId="{62964FF5-8408-47DF-9A4B-29C36A60CF94}" sibTransId="{FCCD44D0-1EF0-4406-9099-A9FC4C6C5697}"/>
    <dgm:cxn modelId="{47AECEF3-F39D-44F4-8220-BB7C118DE8FE}" srcId="{85B0C75A-E8D6-472C-8F7B-06FA6AD4F78E}" destId="{D5AD299E-153E-4D13-B6D3-3C09597A6E9B}" srcOrd="6" destOrd="0" parTransId="{7FAA7925-1C59-4600-93BA-4EB72838E7BE}" sibTransId="{82F29827-6712-40B6-86AB-B6228A08BFA4}"/>
    <dgm:cxn modelId="{3B3A3938-174D-40F7-BBB5-3B34AEFF2D2F}" srcId="{85B0C75A-E8D6-472C-8F7B-06FA6AD4F78E}" destId="{2EB70523-515B-46DE-84DE-7179A3A2F119}" srcOrd="9" destOrd="0" parTransId="{0212CD65-9403-4BD8-A64F-D854F26CEAB1}" sibTransId="{27C1132E-78B2-4A45-A052-726DAB186DD9}"/>
    <dgm:cxn modelId="{01B9063A-5C48-4E23-9BBF-680380DBDD3C}" type="presOf" srcId="{26B63A8E-F302-4166-A2F4-CF21D776B080}" destId="{8FEBCFDC-472D-4DC2-93F2-8F677B9F5AAF}" srcOrd="0" destOrd="0" presId="urn:microsoft.com/office/officeart/2005/8/layout/vList2"/>
    <dgm:cxn modelId="{0CE21EF5-E402-4901-BFBA-381F359D2279}" srcId="{85B0C75A-E8D6-472C-8F7B-06FA6AD4F78E}" destId="{A7274FD2-D8FA-4BD8-80CA-82C9A68D9C38}" srcOrd="8" destOrd="0" parTransId="{5A589EFC-97CA-46E9-B0B8-755D2C1FBBE4}" sibTransId="{D2E721A8-560D-45DA-9B3F-BAF3B897273D}"/>
    <dgm:cxn modelId="{DBCB101E-248D-4FE6-9C21-E6CAEA989F0B}" type="presOf" srcId="{A4CE27E5-317E-4779-AFDB-CCEA7EF05CAF}" destId="{186EF458-D56F-49DD-95EE-3A4202065274}" srcOrd="0" destOrd="0" presId="urn:microsoft.com/office/officeart/2005/8/layout/vList2"/>
    <dgm:cxn modelId="{8A0166EC-5D0C-4F38-8F6D-C96792E879CE}" type="presOf" srcId="{4500D4D0-D1B3-4ACB-ACA8-624F38D53982}" destId="{B1536BB6-1538-4471-9666-7E7900B5C089}" srcOrd="0" destOrd="0" presId="urn:microsoft.com/office/officeart/2005/8/layout/vList2"/>
    <dgm:cxn modelId="{F2525A78-2370-4820-84D2-08A01E882CE0}" type="presOf" srcId="{85B0C75A-E8D6-472C-8F7B-06FA6AD4F78E}" destId="{8AF88689-639A-4283-BC55-CFC5CA84871B}" srcOrd="0" destOrd="0" presId="urn:microsoft.com/office/officeart/2005/8/layout/vList2"/>
    <dgm:cxn modelId="{0220762F-73F5-4199-B05E-48BABBBF2B7E}" type="presOf" srcId="{2999620F-BF59-490E-9098-8A0A49CE3EB9}" destId="{30988E2A-0093-465E-B031-9054112BDF36}" srcOrd="0" destOrd="0" presId="urn:microsoft.com/office/officeart/2005/8/layout/vList2"/>
    <dgm:cxn modelId="{A58C898F-CAC2-4BE7-BBA9-10E416A1E175}" srcId="{85B0C75A-E8D6-472C-8F7B-06FA6AD4F78E}" destId="{A4CE27E5-317E-4779-AFDB-CCEA7EF05CAF}" srcOrd="7" destOrd="0" parTransId="{F7B45025-571D-40B8-A6A2-5FC42A9838A1}" sibTransId="{92D0D069-10C4-401C-A727-D85431B56541}"/>
    <dgm:cxn modelId="{8E8FD186-C12E-45E1-BF34-9FA0E4807390}" type="presOf" srcId="{A7274FD2-D8FA-4BD8-80CA-82C9A68D9C38}" destId="{CB040900-C8F2-4487-8E76-96AC772BAED5}" srcOrd="0" destOrd="0" presId="urn:microsoft.com/office/officeart/2005/8/layout/vList2"/>
    <dgm:cxn modelId="{14F4C69B-610C-4E88-B96A-827E47A3FDE0}" type="presOf" srcId="{83E24B0C-229D-4B88-AB12-E6C300E5551C}" destId="{26972CC4-641F-4015-B677-8BD45EB83C2E}" srcOrd="0" destOrd="0" presId="urn:microsoft.com/office/officeart/2005/8/layout/vList2"/>
    <dgm:cxn modelId="{6FD4094B-C71A-4FC6-B795-7609F7D8BB8A}" type="presOf" srcId="{D5AD299E-153E-4D13-B6D3-3C09597A6E9B}" destId="{2B8E3766-975E-4F22-A8AA-5CDF2C27F7B9}" srcOrd="0" destOrd="0" presId="urn:microsoft.com/office/officeart/2005/8/layout/vList2"/>
    <dgm:cxn modelId="{701AD142-8E30-48F2-9F76-94B12BEA49AE}" srcId="{85B0C75A-E8D6-472C-8F7B-06FA6AD4F78E}" destId="{4500D4D0-D1B3-4ACB-ACA8-624F38D53982}" srcOrd="1" destOrd="0" parTransId="{B7C35F57-7875-45D6-A107-423674C17D18}" sibTransId="{0273C70C-2C98-4FAF-A8A5-EBC4EDD725C2}"/>
    <dgm:cxn modelId="{609FBFEE-573E-42F6-A162-22E03B11758A}" srcId="{85B0C75A-E8D6-472C-8F7B-06FA6AD4F78E}" destId="{83E24B0C-229D-4B88-AB12-E6C300E5551C}" srcOrd="2" destOrd="0" parTransId="{5765682D-6F89-482C-B366-C308E1557E05}" sibTransId="{8C7F25E5-2452-49E0-A395-D80A17F4510E}"/>
    <dgm:cxn modelId="{62E3AED0-BB90-48C1-B65A-B563F255E06B}" type="presOf" srcId="{2EB70523-515B-46DE-84DE-7179A3A2F119}" destId="{6632E87D-A387-490C-9F3B-11BF9D131E2E}" srcOrd="0" destOrd="0" presId="urn:microsoft.com/office/officeart/2005/8/layout/vList2"/>
    <dgm:cxn modelId="{58D3D63A-334C-4353-95B0-550573E9521B}" srcId="{85B0C75A-E8D6-472C-8F7B-06FA6AD4F78E}" destId="{95654152-A23F-439C-8076-E189ED6EEEF6}" srcOrd="4" destOrd="0" parTransId="{948586C0-124C-4FF6-B1BF-CBC4B8718543}" sibTransId="{4C01B67A-8990-46CE-88B6-AA5863E36F1F}"/>
    <dgm:cxn modelId="{75937F4B-B38F-4139-8BAC-FD583CBD57BA}" type="presOf" srcId="{95654152-A23F-439C-8076-E189ED6EEEF6}" destId="{5C610DF3-884D-4074-9B0A-9078A0052C12}" srcOrd="0" destOrd="0" presId="urn:microsoft.com/office/officeart/2005/8/layout/vList2"/>
    <dgm:cxn modelId="{E0A8842B-4A17-4C84-B755-664BC011FD8E}" type="presOf" srcId="{4A4331DA-8B05-4969-AD00-EB2FB9F2AA54}" destId="{28CA2A20-6D2B-4547-A27D-1A51486D108A}" srcOrd="0" destOrd="0" presId="urn:microsoft.com/office/officeart/2005/8/layout/vList2"/>
    <dgm:cxn modelId="{CD75F8C6-8367-4C06-8532-03AB25216605}" type="presOf" srcId="{FCF7811A-E2D9-440C-B494-F08984311757}" destId="{2AD888A2-E62B-4607-A745-0F65C18CE8C1}" srcOrd="0" destOrd="0" presId="urn:microsoft.com/office/officeart/2005/8/layout/vList2"/>
    <dgm:cxn modelId="{F4D7EF90-06F1-446B-9729-A6D7FECAE86A}" srcId="{85B0C75A-E8D6-472C-8F7B-06FA6AD4F78E}" destId="{FCF7811A-E2D9-440C-B494-F08984311757}" srcOrd="5" destOrd="0" parTransId="{64BB825A-13EE-4989-B4FC-0FF469883FFE}" sibTransId="{3E20BDA2-CF38-4178-A622-40A8A0209B90}"/>
    <dgm:cxn modelId="{B2124BF9-943D-4D19-A3F5-D60427EAFA72}" srcId="{85B0C75A-E8D6-472C-8F7B-06FA6AD4F78E}" destId="{26B63A8E-F302-4166-A2F4-CF21D776B080}" srcOrd="3" destOrd="0" parTransId="{DF9F27ED-3918-41FE-8AC8-6AD7AD030BB1}" sibTransId="{9E1FC2A5-1543-47E4-8E25-C0FEDB5C6489}"/>
    <dgm:cxn modelId="{6FBE25C7-200E-4746-B4D7-49DFC0CC1649}" srcId="{85B0C75A-E8D6-472C-8F7B-06FA6AD4F78E}" destId="{2999620F-BF59-490E-9098-8A0A49CE3EB9}" srcOrd="10" destOrd="0" parTransId="{519EF2D0-F919-4DC6-A6AF-749B6C2942EE}" sibTransId="{87788889-4068-480E-8942-DBA0626D2A87}"/>
    <dgm:cxn modelId="{C67A491A-0762-4C0E-9800-D5DE82BFFB45}" type="presParOf" srcId="{8AF88689-639A-4283-BC55-CFC5CA84871B}" destId="{28CA2A20-6D2B-4547-A27D-1A51486D108A}" srcOrd="0" destOrd="0" presId="urn:microsoft.com/office/officeart/2005/8/layout/vList2"/>
    <dgm:cxn modelId="{A29AEF3E-B7A8-441D-B36F-A9C4A237B5AF}" type="presParOf" srcId="{8AF88689-639A-4283-BC55-CFC5CA84871B}" destId="{DE117EDF-7308-44F0-91EA-80CE63D22CAA}" srcOrd="1" destOrd="0" presId="urn:microsoft.com/office/officeart/2005/8/layout/vList2"/>
    <dgm:cxn modelId="{1F56B9E8-7B4E-469D-A0FC-C604E6E3C5D5}" type="presParOf" srcId="{8AF88689-639A-4283-BC55-CFC5CA84871B}" destId="{B1536BB6-1538-4471-9666-7E7900B5C089}" srcOrd="2" destOrd="0" presId="urn:microsoft.com/office/officeart/2005/8/layout/vList2"/>
    <dgm:cxn modelId="{33FA7BD6-FD26-4368-8A80-F9AA694157F7}" type="presParOf" srcId="{8AF88689-639A-4283-BC55-CFC5CA84871B}" destId="{9613C6FC-C74F-4692-A742-8C97ADE394AD}" srcOrd="3" destOrd="0" presId="urn:microsoft.com/office/officeart/2005/8/layout/vList2"/>
    <dgm:cxn modelId="{4026049E-6FFC-48BA-9A8C-FECF7544573D}" type="presParOf" srcId="{8AF88689-639A-4283-BC55-CFC5CA84871B}" destId="{26972CC4-641F-4015-B677-8BD45EB83C2E}" srcOrd="4" destOrd="0" presId="urn:microsoft.com/office/officeart/2005/8/layout/vList2"/>
    <dgm:cxn modelId="{8FB79709-9C21-4A1C-9732-CC196370BA47}" type="presParOf" srcId="{8AF88689-639A-4283-BC55-CFC5CA84871B}" destId="{FD3C741E-C5E6-4C49-B49B-0558D22D4684}" srcOrd="5" destOrd="0" presId="urn:microsoft.com/office/officeart/2005/8/layout/vList2"/>
    <dgm:cxn modelId="{A271DE59-7D81-4FA6-AFC3-A49926E7859A}" type="presParOf" srcId="{8AF88689-639A-4283-BC55-CFC5CA84871B}" destId="{8FEBCFDC-472D-4DC2-93F2-8F677B9F5AAF}" srcOrd="6" destOrd="0" presId="urn:microsoft.com/office/officeart/2005/8/layout/vList2"/>
    <dgm:cxn modelId="{4F0862FF-362B-42BC-9F52-32B270ECD513}" type="presParOf" srcId="{8AF88689-639A-4283-BC55-CFC5CA84871B}" destId="{B06D29B6-DA89-44B6-926A-A549ECFEAB8C}" srcOrd="7" destOrd="0" presId="urn:microsoft.com/office/officeart/2005/8/layout/vList2"/>
    <dgm:cxn modelId="{D8C129CF-7C15-4B73-A94C-8BDDA2F4A00F}" type="presParOf" srcId="{8AF88689-639A-4283-BC55-CFC5CA84871B}" destId="{5C610DF3-884D-4074-9B0A-9078A0052C12}" srcOrd="8" destOrd="0" presId="urn:microsoft.com/office/officeart/2005/8/layout/vList2"/>
    <dgm:cxn modelId="{ABD28170-46B6-44F2-B3A1-2D1F789E401D}" type="presParOf" srcId="{8AF88689-639A-4283-BC55-CFC5CA84871B}" destId="{AD933760-EEA8-482A-9D81-7EC98FFF8F68}" srcOrd="9" destOrd="0" presId="urn:microsoft.com/office/officeart/2005/8/layout/vList2"/>
    <dgm:cxn modelId="{C74EA8B9-B4E2-482A-BA31-151A05E8FB80}" type="presParOf" srcId="{8AF88689-639A-4283-BC55-CFC5CA84871B}" destId="{2AD888A2-E62B-4607-A745-0F65C18CE8C1}" srcOrd="10" destOrd="0" presId="urn:microsoft.com/office/officeart/2005/8/layout/vList2"/>
    <dgm:cxn modelId="{DA7F15C3-4A92-48ED-956C-6FEFD4190FFC}" type="presParOf" srcId="{8AF88689-639A-4283-BC55-CFC5CA84871B}" destId="{75C8FF77-A6C0-464F-BB36-8492EB5D08E3}" srcOrd="11" destOrd="0" presId="urn:microsoft.com/office/officeart/2005/8/layout/vList2"/>
    <dgm:cxn modelId="{D5A68AA9-C039-425F-954B-BC96F3263857}" type="presParOf" srcId="{8AF88689-639A-4283-BC55-CFC5CA84871B}" destId="{2B8E3766-975E-4F22-A8AA-5CDF2C27F7B9}" srcOrd="12" destOrd="0" presId="urn:microsoft.com/office/officeart/2005/8/layout/vList2"/>
    <dgm:cxn modelId="{B5E68D0C-CA71-49DD-8B83-44616517A04F}" type="presParOf" srcId="{8AF88689-639A-4283-BC55-CFC5CA84871B}" destId="{19FBD524-B049-4759-AE2B-7D1C79011662}" srcOrd="13" destOrd="0" presId="urn:microsoft.com/office/officeart/2005/8/layout/vList2"/>
    <dgm:cxn modelId="{69B46415-0FD4-4C27-A885-EB7B8097A7DF}" type="presParOf" srcId="{8AF88689-639A-4283-BC55-CFC5CA84871B}" destId="{186EF458-D56F-49DD-95EE-3A4202065274}" srcOrd="14" destOrd="0" presId="urn:microsoft.com/office/officeart/2005/8/layout/vList2"/>
    <dgm:cxn modelId="{6462934A-3BAA-435D-8C9D-DA0F8A64F012}" type="presParOf" srcId="{8AF88689-639A-4283-BC55-CFC5CA84871B}" destId="{8B914699-E917-4F51-BB3F-1BC88D461765}" srcOrd="15" destOrd="0" presId="urn:microsoft.com/office/officeart/2005/8/layout/vList2"/>
    <dgm:cxn modelId="{002A71F1-19EE-42D0-AB17-D943D9D76230}" type="presParOf" srcId="{8AF88689-639A-4283-BC55-CFC5CA84871B}" destId="{CB040900-C8F2-4487-8E76-96AC772BAED5}" srcOrd="16" destOrd="0" presId="urn:microsoft.com/office/officeart/2005/8/layout/vList2"/>
    <dgm:cxn modelId="{E2915479-C2A8-4B28-8E4E-E0C618A427B1}" type="presParOf" srcId="{8AF88689-639A-4283-BC55-CFC5CA84871B}" destId="{CBEEC279-4B00-47B3-82DA-E3B66A93E349}" srcOrd="17" destOrd="0" presId="urn:microsoft.com/office/officeart/2005/8/layout/vList2"/>
    <dgm:cxn modelId="{6B91A8A0-4671-4CEE-8DE2-3F0AAFD7DE38}" type="presParOf" srcId="{8AF88689-639A-4283-BC55-CFC5CA84871B}" destId="{6632E87D-A387-490C-9F3B-11BF9D131E2E}" srcOrd="18" destOrd="0" presId="urn:microsoft.com/office/officeart/2005/8/layout/vList2"/>
    <dgm:cxn modelId="{1E02FF2F-CD15-4E7A-BAE9-02EC8121B390}" type="presParOf" srcId="{8AF88689-639A-4283-BC55-CFC5CA84871B}" destId="{A36E25F8-7190-49FA-BDD1-18739D4B2625}" srcOrd="19" destOrd="0" presId="urn:microsoft.com/office/officeart/2005/8/layout/vList2"/>
    <dgm:cxn modelId="{76A71EE3-8B21-4DAB-9C1F-F8DE23BB8140}" type="presParOf" srcId="{8AF88689-639A-4283-BC55-CFC5CA84871B}" destId="{30988E2A-0093-465E-B031-9054112BDF36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A2A20-6D2B-4547-A27D-1A51486D108A}">
      <dsp:nvSpPr>
        <dsp:cNvPr id="0" name=""/>
        <dsp:cNvSpPr/>
      </dsp:nvSpPr>
      <dsp:spPr>
        <a:xfrm>
          <a:off x="0" y="5050"/>
          <a:ext cx="60960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>
              <a:hlinkClick xmlns:r="http://schemas.openxmlformats.org/officeDocument/2006/relationships" r:id="rId1"/>
            </a:rPr>
            <a:t>https://www.bbc.co.uk/programmes/p05ggdyw</a:t>
          </a:r>
          <a:endParaRPr lang="en-US" sz="1500" kern="1200"/>
        </a:p>
      </dsp:txBody>
      <dsp:txXfrm>
        <a:off x="17134" y="22184"/>
        <a:ext cx="6061732" cy="316732"/>
      </dsp:txXfrm>
    </dsp:sp>
    <dsp:sp modelId="{B1536BB6-1538-4471-9666-7E7900B5C089}">
      <dsp:nvSpPr>
        <dsp:cNvPr id="0" name=""/>
        <dsp:cNvSpPr/>
      </dsp:nvSpPr>
      <dsp:spPr>
        <a:xfrm>
          <a:off x="0" y="399250"/>
          <a:ext cx="60960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/>
            <a:t>Joseph Bologne Chevalier de Saint-Georges (1745-1799)</a:t>
          </a:r>
          <a:endParaRPr lang="en-US" sz="1500" kern="1200"/>
        </a:p>
      </dsp:txBody>
      <dsp:txXfrm>
        <a:off x="17134" y="416384"/>
        <a:ext cx="6061732" cy="316732"/>
      </dsp:txXfrm>
    </dsp:sp>
    <dsp:sp modelId="{26972CC4-641F-4015-B677-8BD45EB83C2E}">
      <dsp:nvSpPr>
        <dsp:cNvPr id="0" name=""/>
        <dsp:cNvSpPr/>
      </dsp:nvSpPr>
      <dsp:spPr>
        <a:xfrm>
          <a:off x="0" y="793450"/>
          <a:ext cx="60960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/>
            <a:t>Scott Joplin (c.1868-1917)</a:t>
          </a:r>
          <a:endParaRPr lang="en-US" sz="1500" kern="1200"/>
        </a:p>
      </dsp:txBody>
      <dsp:txXfrm>
        <a:off x="17134" y="810584"/>
        <a:ext cx="6061732" cy="316732"/>
      </dsp:txXfrm>
    </dsp:sp>
    <dsp:sp modelId="{8FEBCFDC-472D-4DC2-93F2-8F677B9F5AAF}">
      <dsp:nvSpPr>
        <dsp:cNvPr id="0" name=""/>
        <dsp:cNvSpPr/>
      </dsp:nvSpPr>
      <dsp:spPr>
        <a:xfrm>
          <a:off x="0" y="1187650"/>
          <a:ext cx="60960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/>
            <a:t>Samuel Coleridge-Taylor (1875-1912)</a:t>
          </a:r>
          <a:endParaRPr lang="en-US" sz="1500" kern="1200"/>
        </a:p>
      </dsp:txBody>
      <dsp:txXfrm>
        <a:off x="17134" y="1204784"/>
        <a:ext cx="6061732" cy="316732"/>
      </dsp:txXfrm>
    </dsp:sp>
    <dsp:sp modelId="{5C610DF3-884D-4074-9B0A-9078A0052C12}">
      <dsp:nvSpPr>
        <dsp:cNvPr id="0" name=""/>
        <dsp:cNvSpPr/>
      </dsp:nvSpPr>
      <dsp:spPr>
        <a:xfrm>
          <a:off x="0" y="1581850"/>
          <a:ext cx="60960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/>
            <a:t>Clarence Cameron White (1880-1960)</a:t>
          </a:r>
          <a:endParaRPr lang="en-US" sz="1500" kern="1200"/>
        </a:p>
      </dsp:txBody>
      <dsp:txXfrm>
        <a:off x="17134" y="1598984"/>
        <a:ext cx="6061732" cy="316732"/>
      </dsp:txXfrm>
    </dsp:sp>
    <dsp:sp modelId="{2AD888A2-E62B-4607-A745-0F65C18CE8C1}">
      <dsp:nvSpPr>
        <dsp:cNvPr id="0" name=""/>
        <dsp:cNvSpPr/>
      </dsp:nvSpPr>
      <dsp:spPr>
        <a:xfrm>
          <a:off x="0" y="1976050"/>
          <a:ext cx="60960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/>
            <a:t>Florence Price (1877-1953)</a:t>
          </a:r>
          <a:endParaRPr lang="en-US" sz="1500" kern="1200" dirty="0"/>
        </a:p>
      </dsp:txBody>
      <dsp:txXfrm>
        <a:off x="17134" y="1993184"/>
        <a:ext cx="6061732" cy="316732"/>
      </dsp:txXfrm>
    </dsp:sp>
    <dsp:sp modelId="{2B8E3766-975E-4F22-A8AA-5CDF2C27F7B9}">
      <dsp:nvSpPr>
        <dsp:cNvPr id="0" name=""/>
        <dsp:cNvSpPr/>
      </dsp:nvSpPr>
      <dsp:spPr>
        <a:xfrm>
          <a:off x="0" y="2370250"/>
          <a:ext cx="60960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/>
            <a:t>Coleridge-Taylor Perkinson (1932-2004)</a:t>
          </a:r>
          <a:endParaRPr lang="en-US" sz="1500" kern="1200"/>
        </a:p>
      </dsp:txBody>
      <dsp:txXfrm>
        <a:off x="17134" y="2387384"/>
        <a:ext cx="6061732" cy="316732"/>
      </dsp:txXfrm>
    </dsp:sp>
    <dsp:sp modelId="{186EF458-D56F-49DD-95EE-3A4202065274}">
      <dsp:nvSpPr>
        <dsp:cNvPr id="0" name=""/>
        <dsp:cNvSpPr/>
      </dsp:nvSpPr>
      <dsp:spPr>
        <a:xfrm>
          <a:off x="0" y="2764450"/>
          <a:ext cx="60960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/>
            <a:t>Wynton Marsalis (born 1961)</a:t>
          </a:r>
          <a:endParaRPr lang="en-US" sz="1500" kern="1200"/>
        </a:p>
      </dsp:txBody>
      <dsp:txXfrm>
        <a:off x="17134" y="2781584"/>
        <a:ext cx="6061732" cy="316732"/>
      </dsp:txXfrm>
    </dsp:sp>
    <dsp:sp modelId="{CB040900-C8F2-4487-8E76-96AC772BAED5}">
      <dsp:nvSpPr>
        <dsp:cNvPr id="0" name=""/>
        <dsp:cNvSpPr/>
      </dsp:nvSpPr>
      <dsp:spPr>
        <a:xfrm>
          <a:off x="0" y="3158650"/>
          <a:ext cx="60960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/>
            <a:t>Billy Holiday (1915-1959)</a:t>
          </a:r>
          <a:endParaRPr lang="en-US" sz="1500" kern="1200" dirty="0"/>
        </a:p>
      </dsp:txBody>
      <dsp:txXfrm>
        <a:off x="17134" y="3175784"/>
        <a:ext cx="6061732" cy="316732"/>
      </dsp:txXfrm>
    </dsp:sp>
    <dsp:sp modelId="{6632E87D-A387-490C-9F3B-11BF9D131E2E}">
      <dsp:nvSpPr>
        <dsp:cNvPr id="0" name=""/>
        <dsp:cNvSpPr/>
      </dsp:nvSpPr>
      <dsp:spPr>
        <a:xfrm>
          <a:off x="0" y="3552850"/>
          <a:ext cx="60960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/>
            <a:t>Nina Simone (1933-2003)</a:t>
          </a:r>
          <a:endParaRPr lang="en-US" sz="1500" kern="1200" dirty="0"/>
        </a:p>
      </dsp:txBody>
      <dsp:txXfrm>
        <a:off x="17134" y="3569984"/>
        <a:ext cx="6061732" cy="316732"/>
      </dsp:txXfrm>
    </dsp:sp>
    <dsp:sp modelId="{30988E2A-0093-465E-B031-9054112BDF36}">
      <dsp:nvSpPr>
        <dsp:cNvPr id="0" name=""/>
        <dsp:cNvSpPr/>
      </dsp:nvSpPr>
      <dsp:spPr>
        <a:xfrm>
          <a:off x="0" y="3947050"/>
          <a:ext cx="60960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/>
            <a:t>Ravi Shankar (1920-2012) </a:t>
          </a:r>
          <a:endParaRPr lang="en-US" sz="1500" kern="1200" dirty="0"/>
        </a:p>
      </dsp:txBody>
      <dsp:txXfrm>
        <a:off x="17134" y="3964184"/>
        <a:ext cx="6061732" cy="316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38646-CEA8-41F9-BD9F-D1FA107D99CC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040C8-62D2-4EA7-B200-D3B8C06A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6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9389-D342-42C9-A280-8ADE336DA885}" type="datetime1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ED82-9221-4209-9FC6-897FECC94D85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5C5F-8991-4788-8021-97F7E97CAA77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32C-99B6-468D-8E86-54127C661C29}" type="datetime1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6AA6-1553-455E-A701-5DB89675312A}" type="datetime1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7D05-0AAA-4191-8602-39A011BE220C}" type="datetime1">
              <a:rPr lang="en-US" smtClean="0"/>
              <a:t>5/13/2021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8012-90E5-4BF2-B13D-6DEC2EE5E086}" type="datetime1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2E2D-C320-4C5E-98F1-D60DBA71A352}" type="datetime1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C99D-E4E2-4DDF-8629-131208CB18B0}" type="datetime1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CF4-5FC9-46F3-B596-BE1F927BA2F1}" type="datetime1">
              <a:rPr lang="en-US" smtClean="0"/>
              <a:t>5/13/2021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F1ABFC0-89FE-4355-9E74-11DC57FEA97E}" type="datetime1">
              <a:rPr lang="en-US" smtClean="0"/>
              <a:t>5/13/2021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9B8B6D2-5532-4B59-9C5A-AB106F128946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ompetitions@gordons.schoo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5.webp"/><Relationship Id="rId7" Type="http://schemas.openxmlformats.org/officeDocument/2006/relationships/diagramData" Target="../diagrams/data1.xml"/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microsoft.com/office/2007/relationships/diagramDrawing" Target="../diagrams/drawing1.xml"/><Relationship Id="rId5" Type="http://schemas.openxmlformats.org/officeDocument/2006/relationships/image" Target="../media/image7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6.webp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world/2020/jul/15/uk-royal-schools-of-music-exam-board-urged-to-address-colonial-legac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eguardian.com/education/2021/jan/04/exam-board-drops-only-black-composer-music-a-level-syllabus-courtney-pine-covid-course-pearson-edexcel" TargetMode="External"/><Relationship Id="rId4" Type="http://schemas.openxmlformats.org/officeDocument/2006/relationships/hyperlink" Target="https://www.theguardian.com/education/2015/dec/16/a-level-music-female-composers-students-campaign-jessy-mccabe-edexce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DED847-34F1-4353-AA83-1525E9E406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5476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7599" y="4928136"/>
            <a:ext cx="7729728" cy="1134402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800" dirty="0"/>
              <a:t>rewriting musical history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A2DBB6-46A8-4BF1-9840-2862FD1DC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-1"/>
            <a:ext cx="10271760" cy="331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68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703" y="276805"/>
            <a:ext cx="4494998" cy="1134640"/>
          </a:xfrm>
        </p:spPr>
        <p:txBody>
          <a:bodyPr/>
          <a:lstStyle/>
          <a:p>
            <a:r>
              <a:rPr lang="en-GB" sz="2400" dirty="0"/>
              <a:t>Rewriting musical history</a:t>
            </a:r>
            <a:endParaRPr lang="en-GB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" r="360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1738423"/>
            <a:ext cx="6042314" cy="4986671"/>
          </a:xfrm>
        </p:spPr>
        <p:txBody>
          <a:bodyPr>
            <a:normAutofit/>
          </a:bodyPr>
          <a:lstStyle/>
          <a:p>
            <a:pPr algn="l"/>
            <a:endParaRPr lang="en-GB" sz="1000" dirty="0"/>
          </a:p>
          <a:p>
            <a:pPr algn="l"/>
            <a:r>
              <a:rPr lang="en-GB" sz="2000" dirty="0"/>
              <a:t>Submit your work to the following email address by the closing date</a:t>
            </a:r>
          </a:p>
          <a:p>
            <a:pPr algn="l"/>
            <a:endParaRPr lang="en-GB" sz="1000" dirty="0"/>
          </a:p>
          <a:p>
            <a:pPr algn="l"/>
            <a:r>
              <a:rPr lang="en-GB" sz="2000" b="1" dirty="0"/>
              <a:t>Email: </a:t>
            </a:r>
            <a:r>
              <a:rPr lang="en-GB" sz="2000" b="1" dirty="0" err="1">
                <a:solidFill>
                  <a:srgbClr val="3333FF"/>
                </a:solidFill>
                <a:hlinkClick r:id="rId3"/>
              </a:rPr>
              <a:t>Competitions@gordons.school</a:t>
            </a:r>
            <a:r>
              <a:rPr lang="en-GB" sz="2000" b="1" dirty="0"/>
              <a:t> </a:t>
            </a:r>
          </a:p>
          <a:p>
            <a:pPr algn="l"/>
            <a:r>
              <a:rPr lang="en-GB" sz="2000" b="1" dirty="0">
                <a:solidFill>
                  <a:srgbClr val="7030A0"/>
                </a:solidFill>
              </a:rPr>
              <a:t>When you email, please use the subject heading ‘</a:t>
            </a:r>
            <a:r>
              <a:rPr lang="en-GB" sz="2000" b="1" dirty="0" smtClean="0">
                <a:solidFill>
                  <a:srgbClr val="7030A0"/>
                </a:solidFill>
              </a:rPr>
              <a:t>KS5 </a:t>
            </a:r>
            <a:r>
              <a:rPr lang="en-GB" sz="2000" b="1" dirty="0">
                <a:solidFill>
                  <a:srgbClr val="7030A0"/>
                </a:solidFill>
              </a:rPr>
              <a:t>Week </a:t>
            </a:r>
            <a:r>
              <a:rPr lang="en-GB" sz="2000" b="1" dirty="0" smtClean="0">
                <a:solidFill>
                  <a:srgbClr val="7030A0"/>
                </a:solidFill>
              </a:rPr>
              <a:t>13 </a:t>
            </a:r>
            <a:r>
              <a:rPr lang="en-GB" sz="2000" b="1" dirty="0">
                <a:solidFill>
                  <a:srgbClr val="7030A0"/>
                </a:solidFill>
              </a:rPr>
              <a:t>– </a:t>
            </a:r>
            <a:r>
              <a:rPr lang="en-GB" sz="2000" b="1" dirty="0" smtClean="0">
                <a:solidFill>
                  <a:srgbClr val="7030A0"/>
                </a:solidFill>
              </a:rPr>
              <a:t>‘Rewriting </a:t>
            </a:r>
            <a:r>
              <a:rPr lang="en-GB" sz="2000" b="1" dirty="0">
                <a:solidFill>
                  <a:srgbClr val="7030A0"/>
                </a:solidFill>
              </a:rPr>
              <a:t>Musical History’</a:t>
            </a:r>
          </a:p>
          <a:p>
            <a:pPr algn="l"/>
            <a:endParaRPr lang="en-GB" sz="1000" dirty="0"/>
          </a:p>
          <a:p>
            <a:pPr algn="l"/>
            <a:r>
              <a:rPr lang="en-GB" sz="2000" dirty="0"/>
              <a:t>Closing date: </a:t>
            </a:r>
            <a:r>
              <a:rPr lang="en-GB" sz="2000" b="1" dirty="0" smtClean="0">
                <a:solidFill>
                  <a:srgbClr val="7030A0"/>
                </a:solidFill>
              </a:rPr>
              <a:t>9am 21</a:t>
            </a:r>
            <a:r>
              <a:rPr lang="en-GB" sz="2000" b="1" baseline="30000" dirty="0" smtClean="0">
                <a:solidFill>
                  <a:srgbClr val="7030A0"/>
                </a:solidFill>
              </a:rPr>
              <a:t>st</a:t>
            </a:r>
            <a:r>
              <a:rPr lang="en-GB" sz="2000" b="1" dirty="0" smtClean="0">
                <a:solidFill>
                  <a:srgbClr val="7030A0"/>
                </a:solidFill>
              </a:rPr>
              <a:t> </a:t>
            </a:r>
            <a:r>
              <a:rPr lang="en-GB" sz="2000" b="1" dirty="0">
                <a:solidFill>
                  <a:srgbClr val="7030A0"/>
                </a:solidFill>
              </a:rPr>
              <a:t>May </a:t>
            </a:r>
            <a:r>
              <a:rPr lang="en-GB" sz="2000" b="1" dirty="0" smtClean="0">
                <a:solidFill>
                  <a:srgbClr val="7030A0"/>
                </a:solidFill>
              </a:rPr>
              <a:t>2021</a:t>
            </a:r>
            <a:endParaRPr lang="en-GB" sz="2000" b="1" dirty="0">
              <a:solidFill>
                <a:srgbClr val="7030A0"/>
              </a:solidFill>
            </a:endParaRPr>
          </a:p>
          <a:p>
            <a:pPr algn="l"/>
            <a:r>
              <a:rPr lang="en-GB" sz="2000" dirty="0">
                <a:solidFill>
                  <a:schemeClr val="bg1"/>
                </a:solidFill>
              </a:rPr>
              <a:t>Winners will be announced via weekly </a:t>
            </a:r>
            <a:r>
              <a:rPr lang="en-GB" sz="2000" dirty="0" err="1">
                <a:solidFill>
                  <a:schemeClr val="bg1"/>
                </a:solidFill>
              </a:rPr>
              <a:t>Schoolcomms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502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903" y="280905"/>
            <a:ext cx="7729728" cy="1188720"/>
          </a:xfrm>
        </p:spPr>
        <p:txBody>
          <a:bodyPr/>
          <a:lstStyle/>
          <a:p>
            <a:r>
              <a:rPr lang="en-GB" dirty="0"/>
              <a:t>Pretty fly for a white guy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181" y="5209521"/>
            <a:ext cx="10770781" cy="13675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Look at this display of the most famous classical composers. What do you notice?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That’s right – all the pictures are of middle aged white men!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D10867C-51EE-4B57-B997-2A7932A34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2" b="11842"/>
          <a:stretch/>
        </p:blipFill>
        <p:spPr bwMode="auto">
          <a:xfrm>
            <a:off x="2625772" y="1605031"/>
            <a:ext cx="6702472" cy="36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1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C7864-2F02-4A0E-84C2-BF62DB06B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en-GB" dirty="0"/>
              <a:t>Where are the women?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532158-357E-42F1-80FF-4CECE6D0A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3063765" cy="3263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Take a think about why women may not be represented in this display? </a:t>
            </a:r>
          </a:p>
          <a:p>
            <a:pPr marL="0" indent="0">
              <a:buNone/>
            </a:pPr>
            <a:r>
              <a:rPr lang="en-GB" dirty="0"/>
              <a:t>Were they not interested in music?</a:t>
            </a:r>
          </a:p>
          <a:p>
            <a:pPr marL="0" indent="0">
              <a:buNone/>
            </a:pPr>
            <a:r>
              <a:rPr lang="en-GB" dirty="0"/>
              <a:t>Were they busy doing something else?</a:t>
            </a:r>
          </a:p>
          <a:p>
            <a:pPr marL="0" indent="0">
              <a:buNone/>
            </a:pPr>
            <a:r>
              <a:rPr lang="en-GB" dirty="0"/>
              <a:t>Or are there other reasons?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815A494-477F-4EAD-AEF0-BB4A8E10D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3366" y="1892048"/>
            <a:ext cx="6227064" cy="384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1DF8A-D48F-4E43-8A3F-5A77780F7CA7}"/>
              </a:ext>
            </a:extLst>
          </p:cNvPr>
          <p:cNvSpPr txBox="1"/>
          <p:nvPr/>
        </p:nvSpPr>
        <p:spPr>
          <a:xfrm>
            <a:off x="4823366" y="1251857"/>
            <a:ext cx="6227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pie chart shows the percentage of music written by female composers that was performed was just 6.5% in the 2019-20 season</a:t>
            </a:r>
          </a:p>
        </p:txBody>
      </p:sp>
    </p:spTree>
    <p:extLst>
      <p:ext uri="{BB962C8B-B14F-4D97-AF65-F5344CB8AC3E}">
        <p14:creationId xmlns:p14="http://schemas.microsoft.com/office/powerpoint/2010/main" val="311792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2415-6106-48BC-8792-2638BCC1E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Women trailblazers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0761B-D663-4826-A49C-16BFC41F9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2638044"/>
            <a:ext cx="10880272" cy="4089327"/>
          </a:xfrm>
        </p:spPr>
        <p:txBody>
          <a:bodyPr>
            <a:normAutofit/>
          </a:bodyPr>
          <a:lstStyle/>
          <a:p>
            <a:r>
              <a:rPr lang="en-GB" dirty="0"/>
              <a:t>Watch this clip about an amazing female composer:</a:t>
            </a:r>
            <a:endParaRPr lang="en-GB" b="1" i="0" dirty="0">
              <a:solidFill>
                <a:srgbClr val="333333"/>
              </a:solidFill>
              <a:effectLst/>
              <a:latin typeface="ReithSans"/>
            </a:endParaRPr>
          </a:p>
          <a:p>
            <a:pPr marL="0" indent="0">
              <a:buNone/>
            </a:pPr>
            <a:r>
              <a:rPr lang="en-GB" b="1" i="0" dirty="0">
                <a:solidFill>
                  <a:srgbClr val="333333"/>
                </a:solidFill>
                <a:effectLst/>
                <a:latin typeface="ReithSans"/>
              </a:rPr>
              <a:t>bbc.co.uk/teach/ten-pieces/classical-music-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ReithSans"/>
              </a:rPr>
              <a:t>grazyna</a:t>
            </a:r>
            <a:r>
              <a:rPr lang="en-GB" b="1" i="0" dirty="0">
                <a:solidFill>
                  <a:srgbClr val="333333"/>
                </a:solidFill>
                <a:effectLst/>
                <a:latin typeface="ReithSans"/>
              </a:rPr>
              <a:t>-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ReithSans"/>
              </a:rPr>
              <a:t>bacewicz</a:t>
            </a:r>
            <a:r>
              <a:rPr lang="en-GB" b="1" i="0" dirty="0">
                <a:solidFill>
                  <a:srgbClr val="333333"/>
                </a:solidFill>
                <a:effectLst/>
                <a:latin typeface="ReithSans"/>
              </a:rPr>
              <a:t>-overture/zf2k382</a:t>
            </a:r>
          </a:p>
          <a:p>
            <a:pPr marL="0" indent="0">
              <a:buNone/>
            </a:pPr>
            <a:endParaRPr lang="en-GB" b="1" i="0" dirty="0">
              <a:solidFill>
                <a:srgbClr val="333333"/>
              </a:solidFill>
              <a:effectLst/>
              <a:latin typeface="ReithSans"/>
            </a:endParaRPr>
          </a:p>
          <a:p>
            <a:r>
              <a:rPr lang="en-GB" b="1" dirty="0">
                <a:solidFill>
                  <a:srgbClr val="333333"/>
                </a:solidFill>
                <a:latin typeface="ReithSans"/>
              </a:rPr>
              <a:t>Now do some research on the following female composers:</a:t>
            </a:r>
          </a:p>
          <a:p>
            <a:r>
              <a:rPr lang="en-GB" b="1" dirty="0">
                <a:solidFill>
                  <a:srgbClr val="333333"/>
                </a:solidFill>
                <a:latin typeface="ReithSans"/>
              </a:rPr>
              <a:t>Hildegard of </a:t>
            </a:r>
            <a:r>
              <a:rPr lang="en-GB" b="1" dirty="0" err="1">
                <a:solidFill>
                  <a:srgbClr val="333333"/>
                </a:solidFill>
                <a:latin typeface="ReithSans"/>
              </a:rPr>
              <a:t>Bingen</a:t>
            </a:r>
            <a:r>
              <a:rPr lang="en-GB" b="1" dirty="0">
                <a:solidFill>
                  <a:srgbClr val="333333"/>
                </a:solidFill>
                <a:latin typeface="ReithSans"/>
              </a:rPr>
              <a:t> 	1098 –1179 			Billy Holiday 1915-1959</a:t>
            </a:r>
          </a:p>
          <a:p>
            <a:r>
              <a:rPr lang="en-GB" b="1" dirty="0">
                <a:solidFill>
                  <a:srgbClr val="333333"/>
                </a:solidFill>
                <a:latin typeface="ReithSans"/>
              </a:rPr>
              <a:t>Clara Schumann		1819-1896			Nina Simone 1933-2003</a:t>
            </a:r>
          </a:p>
          <a:p>
            <a:r>
              <a:rPr lang="en-GB" b="1" dirty="0">
                <a:solidFill>
                  <a:srgbClr val="333333"/>
                </a:solidFill>
                <a:latin typeface="ReithSans"/>
              </a:rPr>
              <a:t>Fanny Mendelssohn 	1805-1847			Ethel Smyth 1858-1944</a:t>
            </a:r>
          </a:p>
          <a:p>
            <a:r>
              <a:rPr lang="en-GB" b="1" dirty="0">
                <a:solidFill>
                  <a:srgbClr val="333333"/>
                </a:solidFill>
                <a:latin typeface="ReithSans"/>
              </a:rPr>
              <a:t>Florence Price		1887-1953			Rachel Portman b. 1960</a:t>
            </a:r>
          </a:p>
          <a:p>
            <a:r>
              <a:rPr lang="en-GB" b="1" dirty="0" err="1">
                <a:solidFill>
                  <a:srgbClr val="333333"/>
                </a:solidFill>
                <a:latin typeface="ReithSans"/>
              </a:rPr>
              <a:t>Hildur</a:t>
            </a:r>
            <a:r>
              <a:rPr lang="en-GB" b="1" dirty="0">
                <a:solidFill>
                  <a:srgbClr val="333333"/>
                </a:solidFill>
                <a:latin typeface="ReithSans"/>
              </a:rPr>
              <a:t> </a:t>
            </a:r>
            <a:r>
              <a:rPr lang="en-GB" b="1" dirty="0" err="1">
                <a:solidFill>
                  <a:srgbClr val="333333"/>
                </a:solidFill>
                <a:latin typeface="ReithSans"/>
              </a:rPr>
              <a:t>Guðnadóttir</a:t>
            </a:r>
            <a:r>
              <a:rPr lang="en-GB" b="1" dirty="0">
                <a:solidFill>
                  <a:srgbClr val="333333"/>
                </a:solidFill>
                <a:latin typeface="ReithSans"/>
              </a:rPr>
              <a:t> 	b. 1982				Judith Weir b. 1954</a:t>
            </a:r>
          </a:p>
          <a:p>
            <a:r>
              <a:rPr lang="en-GB" b="1" dirty="0">
                <a:solidFill>
                  <a:srgbClr val="333333"/>
                </a:solidFill>
                <a:latin typeface="ReithSans"/>
              </a:rPr>
              <a:t>Germaine </a:t>
            </a:r>
            <a:r>
              <a:rPr lang="en-GB" b="1" dirty="0" err="1">
                <a:solidFill>
                  <a:srgbClr val="333333"/>
                </a:solidFill>
                <a:latin typeface="ReithSans"/>
              </a:rPr>
              <a:t>Tailleferre</a:t>
            </a:r>
            <a:r>
              <a:rPr lang="en-GB" b="1" dirty="0">
                <a:solidFill>
                  <a:srgbClr val="333333"/>
                </a:solidFill>
                <a:latin typeface="ReithSans"/>
              </a:rPr>
              <a:t> 	1892-1983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30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40620-8485-4E4F-A230-AB4651ED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4" y="467215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composers of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7DDA27-560B-4B92-BEDD-1821DE150B65}"/>
              </a:ext>
            </a:extLst>
          </p:cNvPr>
          <p:cNvSpPr txBox="1"/>
          <p:nvPr/>
        </p:nvSpPr>
        <p:spPr>
          <a:xfrm>
            <a:off x="5192486" y="730320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Music by people of colour was often very popular when it was composed, but in the twentieth century music by people of colour almost disappeared from concert programmes. </a:t>
            </a:r>
          </a:p>
          <a:p>
            <a:r>
              <a:rPr lang="en-GB" dirty="0"/>
              <a:t> Watch this clip about how people of colour have been represented: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84AFD8-E9C8-4731-9B73-D5D84D897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15" y="2318656"/>
            <a:ext cx="1057297" cy="1594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6FD208-1805-4011-AB3F-D3B73B7EC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037" y="2114548"/>
            <a:ext cx="1540747" cy="20029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9448D6-6A87-4102-8BBD-FBF86C636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63" y="4082140"/>
            <a:ext cx="2157080" cy="1439637"/>
          </a:xfrm>
          <a:prstGeom prst="rect">
            <a:avLst/>
          </a:prstGeom>
        </p:spPr>
      </p:pic>
      <p:pic>
        <p:nvPicPr>
          <p:cNvPr id="1026" name="Picture 2" descr="Ravi Shankar | Discography | Discogs">
            <a:extLst>
              <a:ext uri="{FF2B5EF4-FFF2-40B4-BE49-F238E27FC236}">
                <a16:creationId xmlns:a16="http://schemas.microsoft.com/office/drawing/2014/main" id="{3EFC5195-161E-4902-B6F0-8DB5D2380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23" y="5251990"/>
            <a:ext cx="1203239" cy="151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ina Simone: Musician and Civil Rights Activist — Boulder Swing Dance">
            <a:extLst>
              <a:ext uri="{FF2B5EF4-FFF2-40B4-BE49-F238E27FC236}">
                <a16:creationId xmlns:a16="http://schemas.microsoft.com/office/drawing/2014/main" id="{4B8CB143-F7CC-494A-B54C-529A27D6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704" y="4003196"/>
            <a:ext cx="1799978" cy="134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30" name="TextBox 15">
            <a:extLst>
              <a:ext uri="{FF2B5EF4-FFF2-40B4-BE49-F238E27FC236}">
                <a16:creationId xmlns:a16="http://schemas.microsoft.com/office/drawing/2014/main" id="{71589B7A-676A-4FC1-A0D6-22174038FB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1800406"/>
              </p:ext>
            </p:extLst>
          </p:nvPr>
        </p:nvGraphicFramePr>
        <p:xfrm>
          <a:off x="5291328" y="2404872"/>
          <a:ext cx="6096000" cy="4303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4438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41170C-DF5F-41C8-ABAB-EE90A3FF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Speaking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E719C-DEBE-45D2-97DF-EC20A169A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>
                <a:solidFill>
                  <a:schemeClr val="bg1"/>
                </a:solidFill>
              </a:rPr>
              <a:t>In recent years, many people have started to speak out about the inequality of representation in concerts and in music education.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90E876-7CDE-490B-98A7-628A76156B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36" t="7143" r="33385" b="10873"/>
          <a:stretch/>
        </p:blipFill>
        <p:spPr>
          <a:xfrm>
            <a:off x="6105853" y="643467"/>
            <a:ext cx="4634589" cy="5410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C9DB54-4DB5-4A3D-9472-E6D2609CC50B}"/>
              </a:ext>
            </a:extLst>
          </p:cNvPr>
          <p:cNvSpPr txBox="1"/>
          <p:nvPr/>
        </p:nvSpPr>
        <p:spPr>
          <a:xfrm>
            <a:off x="6105853" y="5512647"/>
            <a:ext cx="4634589" cy="54101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05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https://www.theguardian.com/world/2020/jul/15/uk-royal-schools-of-music-exam-board-urged-to-address-colonial-legacy</a:t>
            </a:r>
            <a:endParaRPr lang="en-GB" sz="1050">
              <a:solidFill>
                <a:srgbClr val="FFFFFF"/>
              </a:solidFill>
            </a:endParaRPr>
          </a:p>
          <a:p>
            <a:pPr algn="ctr">
              <a:spcAft>
                <a:spcPts val="600"/>
              </a:spcAft>
            </a:pPr>
            <a:endParaRPr lang="en-GB" sz="10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18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F0597-9E08-4FF3-BAA5-11EAB13D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27877"/>
            <a:ext cx="7729728" cy="1188720"/>
          </a:xfrm>
        </p:spPr>
        <p:txBody>
          <a:bodyPr/>
          <a:lstStyle/>
          <a:p>
            <a:r>
              <a:rPr lang="en-GB" dirty="0"/>
              <a:t>Protests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7864E4-FB6D-4402-A7BE-A7DAFF3049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76" t="8095" r="33281" b="15000"/>
          <a:stretch/>
        </p:blipFill>
        <p:spPr>
          <a:xfrm>
            <a:off x="76200" y="1611255"/>
            <a:ext cx="4757057" cy="5274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D2328B-EB04-4508-9420-082040BDAB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35" t="7222" r="32381" b="10000"/>
          <a:stretch/>
        </p:blipFill>
        <p:spPr>
          <a:xfrm>
            <a:off x="7862891" y="1753701"/>
            <a:ext cx="4329109" cy="49892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961486-5109-4CC4-BFFB-7531CCF2A134}"/>
              </a:ext>
            </a:extLst>
          </p:cNvPr>
          <p:cNvSpPr txBox="1"/>
          <p:nvPr/>
        </p:nvSpPr>
        <p:spPr>
          <a:xfrm>
            <a:off x="5203371" y="2057400"/>
            <a:ext cx="2405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Female composers link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C6A870-3C6B-4CFF-9D47-E8D8090F4AA3}"/>
              </a:ext>
            </a:extLst>
          </p:cNvPr>
          <p:cNvSpPr txBox="1"/>
          <p:nvPr/>
        </p:nvSpPr>
        <p:spPr>
          <a:xfrm>
            <a:off x="5203372" y="2764971"/>
            <a:ext cx="2211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5"/>
              </a:rPr>
              <a:t>Black composer link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20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Competition Time!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4726172"/>
            <a:ext cx="8991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Prize available for 1</a:t>
            </a:r>
            <a:r>
              <a:rPr lang="en-GB" sz="2800" b="1" baseline="30000" dirty="0"/>
              <a:t>st </a:t>
            </a:r>
            <a:r>
              <a:rPr lang="en-GB" sz="2800" b="1" dirty="0"/>
              <a:t>place! </a:t>
            </a:r>
          </a:p>
          <a:p>
            <a:pPr algn="ctr"/>
            <a:endParaRPr lang="en-GB" sz="1000" b="1" dirty="0"/>
          </a:p>
          <a:p>
            <a:pPr algn="ctr"/>
            <a:r>
              <a:rPr lang="en-GB" sz="2800" b="1" dirty="0"/>
              <a:t>Honourable mentions for 2</a:t>
            </a:r>
            <a:r>
              <a:rPr lang="en-GB" sz="2800" b="1" baseline="30000" dirty="0"/>
              <a:t>nd</a:t>
            </a:r>
            <a:r>
              <a:rPr lang="en-GB" sz="2800" b="1" dirty="0"/>
              <a:t> and 3</a:t>
            </a:r>
            <a:r>
              <a:rPr lang="en-GB" sz="2800" b="1" baseline="30000" dirty="0"/>
              <a:t>rd</a:t>
            </a:r>
            <a:r>
              <a:rPr lang="en-GB" sz="2800" b="1" dirty="0"/>
              <a:t> place</a:t>
            </a:r>
          </a:p>
        </p:txBody>
      </p:sp>
    </p:spTree>
    <p:extLst>
      <p:ext uri="{BB962C8B-B14F-4D97-AF65-F5344CB8AC3E}">
        <p14:creationId xmlns:p14="http://schemas.microsoft.com/office/powerpoint/2010/main" val="1997759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694" y="470278"/>
            <a:ext cx="7729728" cy="1188720"/>
          </a:xfrm>
        </p:spPr>
        <p:txBody>
          <a:bodyPr/>
          <a:lstStyle/>
          <a:p>
            <a:r>
              <a:rPr lang="en-GB" sz="2800" dirty="0"/>
              <a:t>It’s your turn to rewrite musical history.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762" y="1956264"/>
            <a:ext cx="10866475" cy="45241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dirty="0"/>
              <a:t>Choose one task from the choice of three below:</a:t>
            </a:r>
          </a:p>
          <a:p>
            <a:pPr marL="0" indent="0">
              <a:buNone/>
            </a:pPr>
            <a:r>
              <a:rPr lang="en-GB" sz="2000" dirty="0"/>
              <a:t>1. Write a letter to the ABRSM exam board or one of the A level Music exam boards arguing why the inclusion of female composers and composers of colour is crucial to making music more inclusive in the 21st century.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2. Create a well structured concert programme which features composers that span a range of periods of musical history. You must include works by composers of different genders and cultural backgrounds. Your programme must include the following:</a:t>
            </a:r>
          </a:p>
          <a:p>
            <a:r>
              <a:rPr lang="en-GB" sz="2000" dirty="0"/>
              <a:t>A statement on why a concert like this is needed.</a:t>
            </a:r>
          </a:p>
          <a:p>
            <a:r>
              <a:rPr lang="en-GB" sz="2000" dirty="0"/>
              <a:t>A short biography of each composer</a:t>
            </a:r>
          </a:p>
          <a:p>
            <a:r>
              <a:rPr lang="en-GB" sz="2000" dirty="0"/>
              <a:t>A musical analysis of each piece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3. Create your own TED Talk on this week’s theme – you can create your own title but it could be something like ‘Why music shouldn’t whitewash its history’ or ‘This girl can!’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7586081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A451F4C-A3A1-4FF3-AEA5-AE3EFF175B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09F5EF-575C-40E7-A9C5-EC1F2A5548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775A23-75CA-4614-9647-C9B2CE742CA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Parcel design</Template>
  <TotalTime>0</TotalTime>
  <Words>556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ReithSans</vt:lpstr>
      <vt:lpstr>Parcel</vt:lpstr>
      <vt:lpstr>rewriting musical history</vt:lpstr>
      <vt:lpstr>Pretty fly for a white guy</vt:lpstr>
      <vt:lpstr>Where are the women?</vt:lpstr>
      <vt:lpstr>Women trailblazers</vt:lpstr>
      <vt:lpstr>composers of colour</vt:lpstr>
      <vt:lpstr>Speaking out</vt:lpstr>
      <vt:lpstr>Protests</vt:lpstr>
      <vt:lpstr>Competition Time!</vt:lpstr>
      <vt:lpstr>It’s your turn to rewrite musical history.</vt:lpstr>
      <vt:lpstr>Rewriting musical history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2020-04-23T14:20:02Z</dcterms:created>
  <dcterms:modified xsi:type="dcterms:W3CDTF">2021-05-13T08:27:01Z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